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60" r:id="rId5"/>
    <p:sldId id="264" r:id="rId6"/>
    <p:sldId id="268" r:id="rId7"/>
    <p:sldId id="269" r:id="rId8"/>
    <p:sldId id="267" r:id="rId9"/>
    <p:sldId id="265" r:id="rId10"/>
    <p:sldId id="261" r:id="rId11"/>
    <p:sldId id="262" r:id="rId12"/>
    <p:sldId id="258" r:id="rId13"/>
    <p:sldId id="259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4E9B5-4F1E-E848-A851-54743BAB627D}" v="3" dt="2023-03-17T12:24:36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94694"/>
  </p:normalViewPr>
  <p:slideViewPr>
    <p:cSldViewPr snapToGrid="0">
      <p:cViewPr varScale="1">
        <p:scale>
          <a:sx n="121" d="100"/>
          <a:sy n="121" d="100"/>
        </p:scale>
        <p:origin x="1056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Haofei" userId="fa401753-9cbd-4017-9581-753b98bd6f08" providerId="ADAL" clId="{FC83EB07-B241-4245-B28F-8F175DFA941B}"/>
    <pc:docChg chg="undo custSel addSld modSld sldOrd">
      <pc:chgData name="Wu Haofei" userId="fa401753-9cbd-4017-9581-753b98bd6f08" providerId="ADAL" clId="{FC83EB07-B241-4245-B28F-8F175DFA941B}" dt="2023-03-09T13:52:46.579" v="1607" actId="20577"/>
      <pc:docMkLst>
        <pc:docMk/>
      </pc:docMkLst>
      <pc:sldChg chg="modSp mod">
        <pc:chgData name="Wu Haofei" userId="fa401753-9cbd-4017-9581-753b98bd6f08" providerId="ADAL" clId="{FC83EB07-B241-4245-B28F-8F175DFA941B}" dt="2023-02-26T16:05:48.572" v="87" actId="20577"/>
        <pc:sldMkLst>
          <pc:docMk/>
          <pc:sldMk cId="3381564918" sldId="256"/>
        </pc:sldMkLst>
        <pc:spChg chg="mod">
          <ac:chgData name="Wu Haofei" userId="fa401753-9cbd-4017-9581-753b98bd6f08" providerId="ADAL" clId="{FC83EB07-B241-4245-B28F-8F175DFA941B}" dt="2023-02-26T16:05:42.993" v="70" actId="20577"/>
          <ac:spMkLst>
            <pc:docMk/>
            <pc:sldMk cId="3381564918" sldId="256"/>
            <ac:spMk id="8" creationId="{7DB7ED83-1E9D-721F-E395-FFD3C855D4CB}"/>
          </ac:spMkLst>
        </pc:spChg>
        <pc:spChg chg="mod">
          <ac:chgData name="Wu Haofei" userId="fa401753-9cbd-4017-9581-753b98bd6f08" providerId="ADAL" clId="{FC83EB07-B241-4245-B28F-8F175DFA941B}" dt="2023-02-26T16:05:48.572" v="87" actId="20577"/>
          <ac:spMkLst>
            <pc:docMk/>
            <pc:sldMk cId="3381564918" sldId="256"/>
            <ac:spMk id="9" creationId="{A32F26C8-0046-04B3-A986-170119E42703}"/>
          </ac:spMkLst>
        </pc:spChg>
      </pc:sldChg>
      <pc:sldChg chg="addSp modSp mod">
        <pc:chgData name="Wu Haofei" userId="fa401753-9cbd-4017-9581-753b98bd6f08" providerId="ADAL" clId="{FC83EB07-B241-4245-B28F-8F175DFA941B}" dt="2023-03-08T08:55:08.657" v="1102" actId="20577"/>
        <pc:sldMkLst>
          <pc:docMk/>
          <pc:sldMk cId="1964868727" sldId="259"/>
        </pc:sldMkLst>
        <pc:spChg chg="add mod">
          <ac:chgData name="Wu Haofei" userId="fa401753-9cbd-4017-9581-753b98bd6f08" providerId="ADAL" clId="{FC83EB07-B241-4245-B28F-8F175DFA941B}" dt="2023-03-08T08:49:59.566" v="1074" actId="20577"/>
          <ac:spMkLst>
            <pc:docMk/>
            <pc:sldMk cId="1964868727" sldId="259"/>
            <ac:spMk id="7" creationId="{17C4514C-D0D2-CCEA-682C-CDE198737545}"/>
          </ac:spMkLst>
        </pc:spChg>
        <pc:spChg chg="add mod">
          <ac:chgData name="Wu Haofei" userId="fa401753-9cbd-4017-9581-753b98bd6f08" providerId="ADAL" clId="{FC83EB07-B241-4245-B28F-8F175DFA941B}" dt="2023-03-08T08:55:08.657" v="1102" actId="20577"/>
          <ac:spMkLst>
            <pc:docMk/>
            <pc:sldMk cId="1964868727" sldId="259"/>
            <ac:spMk id="8" creationId="{6F7AE1D0-6339-8864-2F58-E0A55F46870E}"/>
          </ac:spMkLst>
        </pc:spChg>
      </pc:sldChg>
      <pc:sldChg chg="modSp mod">
        <pc:chgData name="Wu Haofei" userId="fa401753-9cbd-4017-9581-753b98bd6f08" providerId="ADAL" clId="{FC83EB07-B241-4245-B28F-8F175DFA941B}" dt="2023-02-27T15:25:22.333" v="1034" actId="20577"/>
        <pc:sldMkLst>
          <pc:docMk/>
          <pc:sldMk cId="3154148797" sldId="260"/>
        </pc:sldMkLst>
        <pc:spChg chg="mod">
          <ac:chgData name="Wu Haofei" userId="fa401753-9cbd-4017-9581-753b98bd6f08" providerId="ADAL" clId="{FC83EB07-B241-4245-B28F-8F175DFA941B}" dt="2023-02-27T15:25:22.333" v="1034" actId="20577"/>
          <ac:spMkLst>
            <pc:docMk/>
            <pc:sldMk cId="3154148797" sldId="260"/>
            <ac:spMk id="6" creationId="{E2FBB62E-4650-78F0-2C5C-1A9B6D5A68F6}"/>
          </ac:spMkLst>
        </pc:spChg>
      </pc:sldChg>
      <pc:sldChg chg="addSp delSp modSp mod ord">
        <pc:chgData name="Wu Haofei" userId="fa401753-9cbd-4017-9581-753b98bd6f08" providerId="ADAL" clId="{FC83EB07-B241-4245-B28F-8F175DFA941B}" dt="2023-03-08T10:20:09.093" v="1561" actId="1038"/>
        <pc:sldMkLst>
          <pc:docMk/>
          <pc:sldMk cId="1930294993" sldId="264"/>
        </pc:sldMkLst>
        <pc:spChg chg="mod">
          <ac:chgData name="Wu Haofei" userId="fa401753-9cbd-4017-9581-753b98bd6f08" providerId="ADAL" clId="{FC83EB07-B241-4245-B28F-8F175DFA941B}" dt="2023-03-08T10:16:59.935" v="1548" actId="1076"/>
          <ac:spMkLst>
            <pc:docMk/>
            <pc:sldMk cId="1930294993" sldId="264"/>
            <ac:spMk id="4" creationId="{F28BD5E4-BD77-9702-D9B0-6E67727DB122}"/>
          </ac:spMkLst>
        </pc:spChg>
        <pc:spChg chg="mod">
          <ac:chgData name="Wu Haofei" userId="fa401753-9cbd-4017-9581-753b98bd6f08" providerId="ADAL" clId="{FC83EB07-B241-4245-B28F-8F175DFA941B}" dt="2023-03-08T10:20:04.490" v="1558" actId="14100"/>
          <ac:spMkLst>
            <pc:docMk/>
            <pc:sldMk cId="1930294993" sldId="264"/>
            <ac:spMk id="10" creationId="{D44C3048-3C15-94E6-1D66-73FF81FEC2D5}"/>
          </ac:spMkLst>
        </pc:spChg>
        <pc:spChg chg="add mod">
          <ac:chgData name="Wu Haofei" userId="fa401753-9cbd-4017-9581-753b98bd6f08" providerId="ADAL" clId="{FC83EB07-B241-4245-B28F-8F175DFA941B}" dt="2023-03-08T10:17:51.730" v="1551" actId="1076"/>
          <ac:spMkLst>
            <pc:docMk/>
            <pc:sldMk cId="1930294993" sldId="264"/>
            <ac:spMk id="11" creationId="{61DF361E-782B-B09F-C5F3-5168455A3F25}"/>
          </ac:spMkLst>
        </pc:spChg>
        <pc:spChg chg="add mod">
          <ac:chgData name="Wu Haofei" userId="fa401753-9cbd-4017-9581-753b98bd6f08" providerId="ADAL" clId="{FC83EB07-B241-4245-B28F-8F175DFA941B}" dt="2023-03-08T10:16:59.935" v="1548" actId="1076"/>
          <ac:spMkLst>
            <pc:docMk/>
            <pc:sldMk cId="1930294993" sldId="264"/>
            <ac:spMk id="12" creationId="{E0EA779F-1EE4-E787-B50B-333EB2DFDFF7}"/>
          </ac:spMkLst>
        </pc:spChg>
        <pc:grpChg chg="mod">
          <ac:chgData name="Wu Haofei" userId="fa401753-9cbd-4017-9581-753b98bd6f08" providerId="ADAL" clId="{FC83EB07-B241-4245-B28F-8F175DFA941B}" dt="2023-03-08T10:16:59.935" v="1548" actId="1076"/>
          <ac:grpSpMkLst>
            <pc:docMk/>
            <pc:sldMk cId="1930294993" sldId="264"/>
            <ac:grpSpMk id="5" creationId="{36B5F7F9-6CD4-8680-4AA3-66F3A72874A7}"/>
          </ac:grpSpMkLst>
        </pc:grpChg>
        <pc:picChg chg="del">
          <ac:chgData name="Wu Haofei" userId="fa401753-9cbd-4017-9581-753b98bd6f08" providerId="ADAL" clId="{FC83EB07-B241-4245-B28F-8F175DFA941B}" dt="2023-03-08T10:06:34.914" v="1463" actId="478"/>
          <ac:picMkLst>
            <pc:docMk/>
            <pc:sldMk cId="1930294993" sldId="264"/>
            <ac:picMk id="6" creationId="{F2014A3E-45CE-7C13-CA29-A69EADD70B48}"/>
          </ac:picMkLst>
        </pc:picChg>
        <pc:picChg chg="mod">
          <ac:chgData name="Wu Haofei" userId="fa401753-9cbd-4017-9581-753b98bd6f08" providerId="ADAL" clId="{FC83EB07-B241-4245-B28F-8F175DFA941B}" dt="2023-03-08T10:20:09.093" v="1561" actId="1038"/>
          <ac:picMkLst>
            <pc:docMk/>
            <pc:sldMk cId="1930294993" sldId="264"/>
            <ac:picMk id="7" creationId="{B9F4C110-DE99-07BB-667D-1C084FEA4E76}"/>
          </ac:picMkLst>
        </pc:picChg>
        <pc:picChg chg="add mod">
          <ac:chgData name="Wu Haofei" userId="fa401753-9cbd-4017-9581-753b98bd6f08" providerId="ADAL" clId="{FC83EB07-B241-4245-B28F-8F175DFA941B}" dt="2023-03-08T10:20:00.407" v="1557" actId="1076"/>
          <ac:picMkLst>
            <pc:docMk/>
            <pc:sldMk cId="1930294993" sldId="264"/>
            <ac:picMk id="8" creationId="{B909028C-8B96-D324-5751-392F75308F86}"/>
          </ac:picMkLst>
        </pc:picChg>
        <pc:picChg chg="add mod">
          <ac:chgData name="Wu Haofei" userId="fa401753-9cbd-4017-9581-753b98bd6f08" providerId="ADAL" clId="{FC83EB07-B241-4245-B28F-8F175DFA941B}" dt="2023-03-08T10:16:59.935" v="1548" actId="1076"/>
          <ac:picMkLst>
            <pc:docMk/>
            <pc:sldMk cId="1930294993" sldId="264"/>
            <ac:picMk id="9" creationId="{755B5BCA-92DD-50F3-B332-55B2990B6DC8}"/>
          </ac:picMkLst>
        </pc:picChg>
      </pc:sldChg>
      <pc:sldChg chg="setBg">
        <pc:chgData name="Wu Haofei" userId="fa401753-9cbd-4017-9581-753b98bd6f08" providerId="ADAL" clId="{FC83EB07-B241-4245-B28F-8F175DFA941B}" dt="2023-03-08T09:32:29.208" v="1103"/>
        <pc:sldMkLst>
          <pc:docMk/>
          <pc:sldMk cId="2208307726" sldId="265"/>
        </pc:sldMkLst>
      </pc:sldChg>
      <pc:sldChg chg="addSp delSp modSp mod">
        <pc:chgData name="Wu Haofei" userId="fa401753-9cbd-4017-9581-753b98bd6f08" providerId="ADAL" clId="{FC83EB07-B241-4245-B28F-8F175DFA941B}" dt="2023-02-27T14:41:24.606" v="241"/>
        <pc:sldMkLst>
          <pc:docMk/>
          <pc:sldMk cId="1961933941" sldId="266"/>
        </pc:sldMkLst>
        <pc:spChg chg="add mod">
          <ac:chgData name="Wu Haofei" userId="fa401753-9cbd-4017-9581-753b98bd6f08" providerId="ADAL" clId="{FC83EB07-B241-4245-B28F-8F175DFA941B}" dt="2023-02-27T13:14:57.130" v="233" actId="20577"/>
          <ac:spMkLst>
            <pc:docMk/>
            <pc:sldMk cId="1961933941" sldId="266"/>
            <ac:spMk id="2" creationId="{B3A31086-035F-0174-A7FA-3BAC717C3A69}"/>
          </ac:spMkLst>
        </pc:spChg>
        <pc:spChg chg="add del mod">
          <ac:chgData name="Wu Haofei" userId="fa401753-9cbd-4017-9581-753b98bd6f08" providerId="ADAL" clId="{FC83EB07-B241-4245-B28F-8F175DFA941B}" dt="2023-02-27T13:17:22.182" v="235"/>
          <ac:spMkLst>
            <pc:docMk/>
            <pc:sldMk cId="1961933941" sldId="266"/>
            <ac:spMk id="3" creationId="{F2EA2F7A-8DE3-E173-9C93-A89C393436B0}"/>
          </ac:spMkLst>
        </pc:spChg>
        <pc:spChg chg="mod">
          <ac:chgData name="Wu Haofei" userId="fa401753-9cbd-4017-9581-753b98bd6f08" providerId="ADAL" clId="{FC83EB07-B241-4245-B28F-8F175DFA941B}" dt="2023-02-27T06:57:15.516" v="159" actId="1076"/>
          <ac:spMkLst>
            <pc:docMk/>
            <pc:sldMk cId="1961933941" sldId="266"/>
            <ac:spMk id="4" creationId="{F71BAB2F-87B4-4B39-D9D4-AFC4B095C70A}"/>
          </ac:spMkLst>
        </pc:spChg>
        <pc:spChg chg="mod">
          <ac:chgData name="Wu Haofei" userId="fa401753-9cbd-4017-9581-753b98bd6f08" providerId="ADAL" clId="{FC83EB07-B241-4245-B28F-8F175DFA941B}" dt="2023-02-27T06:58:01.833" v="182" actId="20577"/>
          <ac:spMkLst>
            <pc:docMk/>
            <pc:sldMk cId="1961933941" sldId="266"/>
            <ac:spMk id="5" creationId="{DCA1B6B9-D874-C1A6-7A19-04BE9C2C4227}"/>
          </ac:spMkLst>
        </pc:spChg>
        <pc:spChg chg="add mod">
          <ac:chgData name="Wu Haofei" userId="fa401753-9cbd-4017-9581-753b98bd6f08" providerId="ADAL" clId="{FC83EB07-B241-4245-B28F-8F175DFA941B}" dt="2023-02-27T12:42:47.636" v="211" actId="14100"/>
          <ac:spMkLst>
            <pc:docMk/>
            <pc:sldMk cId="1961933941" sldId="266"/>
            <ac:spMk id="7" creationId="{A7BD3D21-91A1-B4F3-EEF0-C4B2E9B0E991}"/>
          </ac:spMkLst>
        </pc:spChg>
        <pc:spChg chg="add del mod">
          <ac:chgData name="Wu Haofei" userId="fa401753-9cbd-4017-9581-753b98bd6f08" providerId="ADAL" clId="{FC83EB07-B241-4245-B28F-8F175DFA941B}" dt="2023-02-27T14:41:24.606" v="241"/>
          <ac:spMkLst>
            <pc:docMk/>
            <pc:sldMk cId="1961933941" sldId="266"/>
            <ac:spMk id="8" creationId="{E34AE208-F559-6CC9-33AD-2E9CD20B68AD}"/>
          </ac:spMkLst>
        </pc:spChg>
        <pc:spChg chg="add mod">
          <ac:chgData name="Wu Haofei" userId="fa401753-9cbd-4017-9581-753b98bd6f08" providerId="ADAL" clId="{FC83EB07-B241-4245-B28F-8F175DFA941B}" dt="2023-02-27T13:17:38.549" v="239" actId="208"/>
          <ac:spMkLst>
            <pc:docMk/>
            <pc:sldMk cId="1961933941" sldId="266"/>
            <ac:spMk id="9" creationId="{CF2597CD-AE87-4587-E635-7B3C46F8C82F}"/>
          </ac:spMkLst>
        </pc:spChg>
      </pc:sldChg>
      <pc:sldChg chg="addSp delSp modSp add mod setBg">
        <pc:chgData name="Wu Haofei" userId="fa401753-9cbd-4017-9581-753b98bd6f08" providerId="ADAL" clId="{FC83EB07-B241-4245-B28F-8F175DFA941B}" dt="2023-02-28T02:37:42.663" v="1070" actId="207"/>
        <pc:sldMkLst>
          <pc:docMk/>
          <pc:sldMk cId="101187999" sldId="267"/>
        </pc:sldMkLst>
        <pc:spChg chg="add 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3" creationId="{8082CDDD-4AC5-FFD9-FA33-7A5C975E8586}"/>
          </ac:spMkLst>
        </pc:spChg>
        <pc:spChg chg="mod">
          <ac:chgData name="Wu Haofei" userId="fa401753-9cbd-4017-9581-753b98bd6f08" providerId="ADAL" clId="{FC83EB07-B241-4245-B28F-8F175DFA941B}" dt="2023-02-28T02:37:42.663" v="1070" actId="207"/>
          <ac:spMkLst>
            <pc:docMk/>
            <pc:sldMk cId="101187999" sldId="267"/>
            <ac:spMk id="4" creationId="{F28BD5E4-BD77-9702-D9B0-6E67727DB122}"/>
          </ac:spMkLst>
        </pc:spChg>
        <pc:spChg chg="add 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5" creationId="{BA4E7371-54F9-99A1-B08F-5E48B03D5087}"/>
          </ac:spMkLst>
        </pc:spChg>
        <pc:spChg chg="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6" creationId="{E2FBB62E-4650-78F0-2C5C-1A9B6D5A68F6}"/>
          </ac:spMkLst>
        </pc:spChg>
        <pc:spChg chg="del mod">
          <ac:chgData name="Wu Haofei" userId="fa401753-9cbd-4017-9581-753b98bd6f08" providerId="ADAL" clId="{FC83EB07-B241-4245-B28F-8F175DFA941B}" dt="2023-02-27T15:21:45.340" v="1032" actId="478"/>
          <ac:spMkLst>
            <pc:docMk/>
            <pc:sldMk cId="101187999" sldId="267"/>
            <ac:spMk id="14" creationId="{B0B24875-97FA-3C07-C396-0D8BB9B3B147}"/>
          </ac:spMkLst>
        </pc:spChg>
        <pc:picChg chg="add 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2" creationId="{A50A0D15-57BB-2A98-CB62-A951323E1E19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0" creationId="{B120179F-E960-9D97-8067-67BF8DAB2952}"/>
          </ac:picMkLst>
        </pc:picChg>
        <pc:picChg chg="del mod">
          <ac:chgData name="Wu Haofei" userId="fa401753-9cbd-4017-9581-753b98bd6f08" providerId="ADAL" clId="{FC83EB07-B241-4245-B28F-8F175DFA941B}" dt="2023-02-27T15:16:15.499" v="1027" actId="478"/>
          <ac:picMkLst>
            <pc:docMk/>
            <pc:sldMk cId="101187999" sldId="267"/>
            <ac:picMk id="12" creationId="{18C718A3-AD7B-7F9F-F80B-41EAB094CD2B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3" creationId="{0B787E13-1509-CB8E-F019-02E63F16D071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5" creationId="{8983C649-169B-D79A-5B62-0EE60F7BFA51}"/>
          </ac:picMkLst>
        </pc:picChg>
      </pc:sldChg>
      <pc:sldChg chg="addSp delSp modSp add mod setBg">
        <pc:chgData name="Wu Haofei" userId="fa401753-9cbd-4017-9581-753b98bd6f08" providerId="ADAL" clId="{FC83EB07-B241-4245-B28F-8F175DFA941B}" dt="2023-03-09T13:52:46.579" v="1607" actId="20577"/>
        <pc:sldMkLst>
          <pc:docMk/>
          <pc:sldMk cId="1773027661" sldId="268"/>
        </pc:sldMkLst>
        <pc:spChg chg="mod">
          <ac:chgData name="Wu Haofei" userId="fa401753-9cbd-4017-9581-753b98bd6f08" providerId="ADAL" clId="{FC83EB07-B241-4245-B28F-8F175DFA941B}" dt="2023-03-08T10:01:05.259" v="1461" actId="207"/>
          <ac:spMkLst>
            <pc:docMk/>
            <pc:sldMk cId="1773027661" sldId="268"/>
            <ac:spMk id="4" creationId="{F28BD5E4-BD77-9702-D9B0-6E67727DB122}"/>
          </ac:spMkLst>
        </pc:spChg>
        <pc:spChg chg="add mod">
          <ac:chgData name="Wu Haofei" userId="fa401753-9cbd-4017-9581-753b98bd6f08" providerId="ADAL" clId="{FC83EB07-B241-4245-B28F-8F175DFA941B}" dt="2023-03-09T13:52:29.465" v="1562" actId="207"/>
          <ac:spMkLst>
            <pc:docMk/>
            <pc:sldMk cId="1773027661" sldId="268"/>
            <ac:spMk id="5" creationId="{0E27735A-33A0-7EE9-947F-94662C720831}"/>
          </ac:spMkLst>
        </pc:spChg>
        <pc:spChg chg="mod">
          <ac:chgData name="Wu Haofei" userId="fa401753-9cbd-4017-9581-753b98bd6f08" providerId="ADAL" clId="{FC83EB07-B241-4245-B28F-8F175DFA941B}" dt="2023-03-09T13:52:46.579" v="1607" actId="20577"/>
          <ac:spMkLst>
            <pc:docMk/>
            <pc:sldMk cId="1773027661" sldId="268"/>
            <ac:spMk id="6" creationId="{E2FBB62E-4650-78F0-2C5C-1A9B6D5A68F6}"/>
          </ac:spMkLst>
        </pc:spChg>
        <pc:spChg chg="add del mod">
          <ac:chgData name="Wu Haofei" userId="fa401753-9cbd-4017-9581-753b98bd6f08" providerId="ADAL" clId="{FC83EB07-B241-4245-B28F-8F175DFA941B}" dt="2023-03-08T09:49:10.506" v="1254" actId="478"/>
          <ac:spMkLst>
            <pc:docMk/>
            <pc:sldMk cId="1773027661" sldId="268"/>
            <ac:spMk id="7" creationId="{94BEFA41-8859-741B-53AB-3F5150FD5885}"/>
          </ac:spMkLst>
        </pc:spChg>
        <pc:spChg chg="del mod">
          <ac:chgData name="Wu Haofei" userId="fa401753-9cbd-4017-9581-753b98bd6f08" providerId="ADAL" clId="{FC83EB07-B241-4245-B28F-8F175DFA941B}" dt="2023-03-08T09:36:12.411" v="1120"/>
          <ac:spMkLst>
            <pc:docMk/>
            <pc:sldMk cId="1773027661" sldId="268"/>
            <ac:spMk id="14" creationId="{B0B24875-97FA-3C07-C396-0D8BB9B3B147}"/>
          </ac:spMkLst>
        </pc:spChg>
        <pc:picChg chg="add mod">
          <ac:chgData name="Wu Haofei" userId="fa401753-9cbd-4017-9581-753b98bd6f08" providerId="ADAL" clId="{FC83EB07-B241-4245-B28F-8F175DFA941B}" dt="2023-03-08T09:47:14.283" v="1223" actId="14100"/>
          <ac:picMkLst>
            <pc:docMk/>
            <pc:sldMk cId="1773027661" sldId="268"/>
            <ac:picMk id="2" creationId="{F539B123-8ACC-E94D-7DE0-C2A6D24EE3D9}"/>
          </ac:picMkLst>
        </pc:picChg>
        <pc:picChg chg="add mod">
          <ac:chgData name="Wu Haofei" userId="fa401753-9cbd-4017-9581-753b98bd6f08" providerId="ADAL" clId="{FC83EB07-B241-4245-B28F-8F175DFA941B}" dt="2023-03-08T09:58:09.191" v="1301" actId="1076"/>
          <ac:picMkLst>
            <pc:docMk/>
            <pc:sldMk cId="1773027661" sldId="268"/>
            <ac:picMk id="3" creationId="{C2770743-B688-AF3B-3105-BBF56863731C}"/>
          </ac:picMkLst>
        </pc:picChg>
        <pc:picChg chg="mod">
          <ac:chgData name="Wu Haofei" userId="fa401753-9cbd-4017-9581-753b98bd6f08" providerId="ADAL" clId="{FC83EB07-B241-4245-B28F-8F175DFA941B}" dt="2023-03-08T10:05:31.634" v="1462" actId="1076"/>
          <ac:picMkLst>
            <pc:docMk/>
            <pc:sldMk cId="1773027661" sldId="268"/>
            <ac:picMk id="10" creationId="{B120179F-E960-9D97-8067-67BF8DAB2952}"/>
          </ac:picMkLst>
        </pc:picChg>
        <pc:picChg chg="mod">
          <ac:chgData name="Wu Haofei" userId="fa401753-9cbd-4017-9581-753b98bd6f08" providerId="ADAL" clId="{FC83EB07-B241-4245-B28F-8F175DFA941B}" dt="2023-03-08T09:58:13.387" v="1302" actId="1076"/>
          <ac:picMkLst>
            <pc:docMk/>
            <pc:sldMk cId="1773027661" sldId="268"/>
            <ac:picMk id="12" creationId="{18C718A3-AD7B-7F9F-F80B-41EAB094CD2B}"/>
          </ac:picMkLst>
        </pc:picChg>
        <pc:picChg chg="mod">
          <ac:chgData name="Wu Haofei" userId="fa401753-9cbd-4017-9581-753b98bd6f08" providerId="ADAL" clId="{FC83EB07-B241-4245-B28F-8F175DFA941B}" dt="2023-03-08T09:57:54.409" v="1298" actId="1076"/>
          <ac:picMkLst>
            <pc:docMk/>
            <pc:sldMk cId="1773027661" sldId="268"/>
            <ac:picMk id="13" creationId="{0B787E13-1509-CB8E-F019-02E63F16D071}"/>
          </ac:picMkLst>
        </pc:picChg>
      </pc:sldChg>
    </pc:docChg>
  </pc:docChgLst>
  <pc:docChgLst>
    <pc:chgData name="Wu Haofei" userId="fa401753-9cbd-4017-9581-753b98bd6f08" providerId="ADAL" clId="{2164E9B5-4F1E-E848-A851-54743BAB627D}"/>
    <pc:docChg chg="undo custSel addSld modSld">
      <pc:chgData name="Wu Haofei" userId="fa401753-9cbd-4017-9581-753b98bd6f08" providerId="ADAL" clId="{2164E9B5-4F1E-E848-A851-54743BAB627D}" dt="2023-03-17T12:26:58.005" v="208" actId="21"/>
      <pc:docMkLst>
        <pc:docMk/>
      </pc:docMkLst>
      <pc:sldChg chg="addSp delSp modSp mod">
        <pc:chgData name="Wu Haofei" userId="fa401753-9cbd-4017-9581-753b98bd6f08" providerId="ADAL" clId="{2164E9B5-4F1E-E848-A851-54743BAB627D}" dt="2023-03-17T12:26:58.005" v="208" actId="21"/>
        <pc:sldMkLst>
          <pc:docMk/>
          <pc:sldMk cId="1773027661" sldId="268"/>
        </pc:sldMkLst>
        <pc:spChg chg="mod">
          <ac:chgData name="Wu Haofei" userId="fa401753-9cbd-4017-9581-753b98bd6f08" providerId="ADAL" clId="{2164E9B5-4F1E-E848-A851-54743BAB627D}" dt="2023-03-17T12:25:54.428" v="200" actId="20577"/>
          <ac:spMkLst>
            <pc:docMk/>
            <pc:sldMk cId="1773027661" sldId="268"/>
            <ac:spMk id="5" creationId="{0E27735A-33A0-7EE9-947F-94662C720831}"/>
          </ac:spMkLst>
        </pc:spChg>
        <pc:spChg chg="mod">
          <ac:chgData name="Wu Haofei" userId="fa401753-9cbd-4017-9581-753b98bd6f08" providerId="ADAL" clId="{2164E9B5-4F1E-E848-A851-54743BAB627D}" dt="2023-03-17T12:26:18.563" v="205" actId="1076"/>
          <ac:spMkLst>
            <pc:docMk/>
            <pc:sldMk cId="1773027661" sldId="268"/>
            <ac:spMk id="6" creationId="{E2FBB62E-4650-78F0-2C5C-1A9B6D5A68F6}"/>
          </ac:spMkLst>
        </pc:spChg>
        <pc:spChg chg="add mod">
          <ac:chgData name="Wu Haofei" userId="fa401753-9cbd-4017-9581-753b98bd6f08" providerId="ADAL" clId="{2164E9B5-4F1E-E848-A851-54743BAB627D}" dt="2023-03-17T12:26:11.757" v="204" actId="15"/>
          <ac:spMkLst>
            <pc:docMk/>
            <pc:sldMk cId="1773027661" sldId="268"/>
            <ac:spMk id="8" creationId="{D8A7383F-F34C-69E1-9253-760464DBA91B}"/>
          </ac:spMkLst>
        </pc:spChg>
        <pc:picChg chg="mod">
          <ac:chgData name="Wu Haofei" userId="fa401753-9cbd-4017-9581-753b98bd6f08" providerId="ADAL" clId="{2164E9B5-4F1E-E848-A851-54743BAB627D}" dt="2023-03-17T12:23:58.957" v="154" actId="14100"/>
          <ac:picMkLst>
            <pc:docMk/>
            <pc:sldMk cId="1773027661" sldId="268"/>
            <ac:picMk id="2" creationId="{F539B123-8ACC-E94D-7DE0-C2A6D24EE3D9}"/>
          </ac:picMkLst>
        </pc:picChg>
        <pc:picChg chg="mod">
          <ac:chgData name="Wu Haofei" userId="fa401753-9cbd-4017-9581-753b98bd6f08" providerId="ADAL" clId="{2164E9B5-4F1E-E848-A851-54743BAB627D}" dt="2023-03-17T12:24:02.735" v="156" actId="1076"/>
          <ac:picMkLst>
            <pc:docMk/>
            <pc:sldMk cId="1773027661" sldId="268"/>
            <ac:picMk id="3" creationId="{C2770743-B688-AF3B-3105-BBF56863731C}"/>
          </ac:picMkLst>
        </pc:picChg>
        <pc:picChg chg="add mod">
          <ac:chgData name="Wu Haofei" userId="fa401753-9cbd-4017-9581-753b98bd6f08" providerId="ADAL" clId="{2164E9B5-4F1E-E848-A851-54743BAB627D}" dt="2023-03-17T12:25:45.716" v="185" actId="14100"/>
          <ac:picMkLst>
            <pc:docMk/>
            <pc:sldMk cId="1773027661" sldId="268"/>
            <ac:picMk id="7" creationId="{62013F89-3377-2EEB-7FBE-A5D5FCD6183E}"/>
          </ac:picMkLst>
        </pc:picChg>
        <pc:picChg chg="add del mod">
          <ac:chgData name="Wu Haofei" userId="fa401753-9cbd-4017-9581-753b98bd6f08" providerId="ADAL" clId="{2164E9B5-4F1E-E848-A851-54743BAB627D}" dt="2023-03-17T12:26:58.005" v="208" actId="21"/>
          <ac:picMkLst>
            <pc:docMk/>
            <pc:sldMk cId="1773027661" sldId="268"/>
            <ac:picMk id="12" creationId="{18C718A3-AD7B-7F9F-F80B-41EAB094CD2B}"/>
          </ac:picMkLst>
        </pc:picChg>
        <pc:picChg chg="mod">
          <ac:chgData name="Wu Haofei" userId="fa401753-9cbd-4017-9581-753b98bd6f08" providerId="ADAL" clId="{2164E9B5-4F1E-E848-A851-54743BAB627D}" dt="2023-03-17T12:24:05.523" v="157" actId="1076"/>
          <ac:picMkLst>
            <pc:docMk/>
            <pc:sldMk cId="1773027661" sldId="268"/>
            <ac:picMk id="13" creationId="{0B787E13-1509-CB8E-F019-02E63F16D071}"/>
          </ac:picMkLst>
        </pc:picChg>
      </pc:sldChg>
      <pc:sldChg chg="modSp add mod setBg">
        <pc:chgData name="Wu Haofei" userId="fa401753-9cbd-4017-9581-753b98bd6f08" providerId="ADAL" clId="{2164E9B5-4F1E-E848-A851-54743BAB627D}" dt="2023-03-17T12:06:59.363" v="15" actId="1076"/>
        <pc:sldMkLst>
          <pc:docMk/>
          <pc:sldMk cId="2382158260" sldId="269"/>
        </pc:sldMkLst>
        <pc:picChg chg="mod">
          <ac:chgData name="Wu Haofei" userId="fa401753-9cbd-4017-9581-753b98bd6f08" providerId="ADAL" clId="{2164E9B5-4F1E-E848-A851-54743BAB627D}" dt="2023-03-17T12:06:59.363" v="15" actId="1076"/>
          <ac:picMkLst>
            <pc:docMk/>
            <pc:sldMk cId="2382158260" sldId="269"/>
            <ac:picMk id="12" creationId="{18C718A3-AD7B-7F9F-F80B-41EAB094CD2B}"/>
          </ac:picMkLst>
        </pc:picChg>
      </pc:sldChg>
    </pc:docChg>
  </pc:docChgLst>
  <pc:docChgLst>
    <pc:chgData name="Wu Haofei" userId="fa401753-9cbd-4017-9581-753b98bd6f08" providerId="ADAL" clId="{9D5E6410-502B-8A4E-B0C6-DC05EC74F1D6}"/>
    <pc:docChg chg="undo custSel addSld modSld sldOrd">
      <pc:chgData name="Wu Haofei" userId="fa401753-9cbd-4017-9581-753b98bd6f08" providerId="ADAL" clId="{9D5E6410-502B-8A4E-B0C6-DC05EC74F1D6}" dt="2022-11-24T11:25:36.482" v="1805" actId="20577"/>
      <pc:docMkLst>
        <pc:docMk/>
      </pc:docMkLst>
      <pc:sldChg chg="addSp modSp mod">
        <pc:chgData name="Wu Haofei" userId="fa401753-9cbd-4017-9581-753b98bd6f08" providerId="ADAL" clId="{9D5E6410-502B-8A4E-B0C6-DC05EC74F1D6}" dt="2022-11-21T08:21:31.450" v="112" actId="1076"/>
        <pc:sldMkLst>
          <pc:docMk/>
          <pc:sldMk cId="207783400" sldId="257"/>
        </pc:sldMkLst>
        <pc:spChg chg="mod">
          <ac:chgData name="Wu Haofei" userId="fa401753-9cbd-4017-9581-753b98bd6f08" providerId="ADAL" clId="{9D5E6410-502B-8A4E-B0C6-DC05EC74F1D6}" dt="2022-11-21T07:57:56.719" v="76" actId="207"/>
          <ac:spMkLst>
            <pc:docMk/>
            <pc:sldMk cId="207783400" sldId="257"/>
            <ac:spMk id="4" creationId="{F28BD5E4-BD77-9702-D9B0-6E67727DB122}"/>
          </ac:spMkLst>
        </pc:spChg>
        <pc:picChg chg="add mod">
          <ac:chgData name="Wu Haofei" userId="fa401753-9cbd-4017-9581-753b98bd6f08" providerId="ADAL" clId="{9D5E6410-502B-8A4E-B0C6-DC05EC74F1D6}" dt="2022-11-21T08:18:46.226" v="80" actId="14100"/>
          <ac:picMkLst>
            <pc:docMk/>
            <pc:sldMk cId="207783400" sldId="257"/>
            <ac:picMk id="3" creationId="{6A00C737-142E-00CB-D9C5-AF907E4C5E7E}"/>
          </ac:picMkLst>
        </pc:picChg>
        <pc:picChg chg="add mod">
          <ac:chgData name="Wu Haofei" userId="fa401753-9cbd-4017-9581-753b98bd6f08" providerId="ADAL" clId="{9D5E6410-502B-8A4E-B0C6-DC05EC74F1D6}" dt="2022-11-21T08:19:02.451" v="86" actId="1076"/>
          <ac:picMkLst>
            <pc:docMk/>
            <pc:sldMk cId="207783400" sldId="257"/>
            <ac:picMk id="6" creationId="{F2014A3E-45CE-7C13-CA29-A69EADD70B48}"/>
          </ac:picMkLst>
        </pc:picChg>
        <pc:picChg chg="add mod">
          <ac:chgData name="Wu Haofei" userId="fa401753-9cbd-4017-9581-753b98bd6f08" providerId="ADAL" clId="{9D5E6410-502B-8A4E-B0C6-DC05EC74F1D6}" dt="2022-11-21T08:20:01.976" v="92" actId="1076"/>
          <ac:picMkLst>
            <pc:docMk/>
            <pc:sldMk cId="207783400" sldId="257"/>
            <ac:picMk id="8" creationId="{201D56CC-B27A-575A-F6E7-DD4EB6B28C03}"/>
          </ac:picMkLst>
        </pc:picChg>
        <pc:picChg chg="add mod">
          <ac:chgData name="Wu Haofei" userId="fa401753-9cbd-4017-9581-753b98bd6f08" providerId="ADAL" clId="{9D5E6410-502B-8A4E-B0C6-DC05EC74F1D6}" dt="2022-11-21T08:20:11.693" v="97" actId="1076"/>
          <ac:picMkLst>
            <pc:docMk/>
            <pc:sldMk cId="207783400" sldId="257"/>
            <ac:picMk id="10" creationId="{7B5C530A-EBF6-CAA5-76DC-EAC6DD886CF3}"/>
          </ac:picMkLst>
        </pc:picChg>
        <pc:picChg chg="add mod">
          <ac:chgData name="Wu Haofei" userId="fa401753-9cbd-4017-9581-753b98bd6f08" providerId="ADAL" clId="{9D5E6410-502B-8A4E-B0C6-DC05EC74F1D6}" dt="2022-11-21T08:20:24.208" v="102" actId="1076"/>
          <ac:picMkLst>
            <pc:docMk/>
            <pc:sldMk cId="207783400" sldId="257"/>
            <ac:picMk id="12" creationId="{5E2E85CA-EC03-5BC1-1407-8F10967F4294}"/>
          </ac:picMkLst>
        </pc:picChg>
        <pc:picChg chg="add mod">
          <ac:chgData name="Wu Haofei" userId="fa401753-9cbd-4017-9581-753b98bd6f08" providerId="ADAL" clId="{9D5E6410-502B-8A4E-B0C6-DC05EC74F1D6}" dt="2022-11-21T08:21:22.271" v="107" actId="1076"/>
          <ac:picMkLst>
            <pc:docMk/>
            <pc:sldMk cId="207783400" sldId="257"/>
            <ac:picMk id="14" creationId="{545B4036-3965-F5ED-6A79-2FF06EC9D17D}"/>
          </ac:picMkLst>
        </pc:picChg>
        <pc:picChg chg="add mod">
          <ac:chgData name="Wu Haofei" userId="fa401753-9cbd-4017-9581-753b98bd6f08" providerId="ADAL" clId="{9D5E6410-502B-8A4E-B0C6-DC05EC74F1D6}" dt="2022-11-21T08:21:31.450" v="112" actId="1076"/>
          <ac:picMkLst>
            <pc:docMk/>
            <pc:sldMk cId="207783400" sldId="257"/>
            <ac:picMk id="16" creationId="{9EC02397-24CB-3682-00AC-B73357B0D83A}"/>
          </ac:picMkLst>
        </pc:picChg>
      </pc:sldChg>
      <pc:sldChg chg="addSp modSp mod">
        <pc:chgData name="Wu Haofei" userId="fa401753-9cbd-4017-9581-753b98bd6f08" providerId="ADAL" clId="{9D5E6410-502B-8A4E-B0C6-DC05EC74F1D6}" dt="2022-11-23T06:13:20.361" v="1321" actId="122"/>
        <pc:sldMkLst>
          <pc:docMk/>
          <pc:sldMk cId="1964868727" sldId="259"/>
        </pc:sldMkLst>
        <pc:spChg chg="add mod">
          <ac:chgData name="Wu Haofei" userId="fa401753-9cbd-4017-9581-753b98bd6f08" providerId="ADAL" clId="{9D5E6410-502B-8A4E-B0C6-DC05EC74F1D6}" dt="2022-11-23T05:56:14.117" v="1271" actId="122"/>
          <ac:spMkLst>
            <pc:docMk/>
            <pc:sldMk cId="1964868727" sldId="259"/>
            <ac:spMk id="2" creationId="{A1901AAB-38DF-136F-03A2-CD796C66F95F}"/>
          </ac:spMkLst>
        </pc:spChg>
        <pc:spChg chg="add mod">
          <ac:chgData name="Wu Haofei" userId="fa401753-9cbd-4017-9581-753b98bd6f08" providerId="ADAL" clId="{9D5E6410-502B-8A4E-B0C6-DC05EC74F1D6}" dt="2022-11-23T06:11:03.019" v="1298" actId="14100"/>
          <ac:spMkLst>
            <pc:docMk/>
            <pc:sldMk cId="1964868727" sldId="259"/>
            <ac:spMk id="3" creationId="{B2CCF1F0-DD31-AC16-064F-5DDA2DA2ABA6}"/>
          </ac:spMkLst>
        </pc:spChg>
        <pc:spChg chg="add mod">
          <ac:chgData name="Wu Haofei" userId="fa401753-9cbd-4017-9581-753b98bd6f08" providerId="ADAL" clId="{9D5E6410-502B-8A4E-B0C6-DC05EC74F1D6}" dt="2022-11-23T06:13:20.361" v="1321" actId="122"/>
          <ac:spMkLst>
            <pc:docMk/>
            <pc:sldMk cId="1964868727" sldId="259"/>
            <ac:spMk id="5" creationId="{56771CCC-2E00-2CC5-5663-8CA7A7F69B41}"/>
          </ac:spMkLst>
        </pc:spChg>
      </pc:sldChg>
      <pc:sldChg chg="addSp delSp modSp add mod setBg">
        <pc:chgData name="Wu Haofei" userId="fa401753-9cbd-4017-9581-753b98bd6f08" providerId="ADAL" clId="{9D5E6410-502B-8A4E-B0C6-DC05EC74F1D6}" dt="2022-11-24T10:45:05.763" v="1760" actId="1076"/>
        <pc:sldMkLst>
          <pc:docMk/>
          <pc:sldMk cId="3154148797" sldId="260"/>
        </pc:sldMkLst>
        <pc:spChg chg="add mod">
          <ac:chgData name="Wu Haofei" userId="fa401753-9cbd-4017-9581-753b98bd6f08" providerId="ADAL" clId="{9D5E6410-502B-8A4E-B0C6-DC05EC74F1D6}" dt="2022-11-21T08:50:06.006" v="230" actId="20577"/>
          <ac:spMkLst>
            <pc:docMk/>
            <pc:sldMk cId="3154148797" sldId="260"/>
            <ac:spMk id="2" creationId="{0F670FE7-F81F-33AB-17CF-8468B027D1D9}"/>
          </ac:spMkLst>
        </pc:spChg>
        <pc:spChg chg="mod">
          <ac:chgData name="Wu Haofei" userId="fa401753-9cbd-4017-9581-753b98bd6f08" providerId="ADAL" clId="{9D5E6410-502B-8A4E-B0C6-DC05EC74F1D6}" dt="2022-11-24T08:08:07.363" v="1687" actId="20577"/>
          <ac:spMkLst>
            <pc:docMk/>
            <pc:sldMk cId="3154148797" sldId="260"/>
            <ac:spMk id="4" creationId="{F28BD5E4-BD77-9702-D9B0-6E67727DB122}"/>
          </ac:spMkLst>
        </pc:spChg>
        <pc:spChg chg="add mod">
          <ac:chgData name="Wu Haofei" userId="fa401753-9cbd-4017-9581-753b98bd6f08" providerId="ADAL" clId="{9D5E6410-502B-8A4E-B0C6-DC05EC74F1D6}" dt="2022-11-24T08:08:41.628" v="1696" actId="1076"/>
          <ac:spMkLst>
            <pc:docMk/>
            <pc:sldMk cId="3154148797" sldId="260"/>
            <ac:spMk id="6" creationId="{E2FBB62E-4650-78F0-2C5C-1A9B6D5A68F6}"/>
          </ac:spMkLst>
        </pc:spChg>
        <pc:spChg chg="add mod">
          <ac:chgData name="Wu Haofei" userId="fa401753-9cbd-4017-9581-753b98bd6f08" providerId="ADAL" clId="{9D5E6410-502B-8A4E-B0C6-DC05EC74F1D6}" dt="2022-11-24T10:41:10.266" v="1741" actId="1076"/>
          <ac:spMkLst>
            <pc:docMk/>
            <pc:sldMk cId="3154148797" sldId="260"/>
            <ac:spMk id="14" creationId="{B0B24875-97FA-3C07-C396-0D8BB9B3B147}"/>
          </ac:spMkLst>
        </pc:spChg>
        <pc:grpChg chg="add del mod">
          <ac:chgData name="Wu Haofei" userId="fa401753-9cbd-4017-9581-753b98bd6f08" providerId="ADAL" clId="{9D5E6410-502B-8A4E-B0C6-DC05EC74F1D6}" dt="2022-11-21T10:23:50.131" v="690" actId="478"/>
          <ac:grpSpMkLst>
            <pc:docMk/>
            <pc:sldMk cId="3154148797" sldId="260"/>
            <ac:grpSpMk id="5" creationId="{36B5F7F9-6CD4-8680-4AA3-66F3A72874A7}"/>
          </ac:grpSpMkLst>
        </pc:grpChg>
        <pc:grpChg chg="add del mod">
          <ac:chgData name="Wu Haofei" userId="fa401753-9cbd-4017-9581-753b98bd6f08" providerId="ADAL" clId="{9D5E6410-502B-8A4E-B0C6-DC05EC74F1D6}" dt="2022-11-24T08:04:05.742" v="1542" actId="478"/>
          <ac:grpSpMkLst>
            <pc:docMk/>
            <pc:sldMk cId="3154148797" sldId="260"/>
            <ac:grpSpMk id="8" creationId="{D02E2183-986E-1CBE-0C18-8DD0F4502842}"/>
          </ac:grpSpMkLst>
        </pc:grpChg>
        <pc:picChg chg="add del mod">
          <ac:chgData name="Wu Haofei" userId="fa401753-9cbd-4017-9581-753b98bd6f08" providerId="ADAL" clId="{9D5E6410-502B-8A4E-B0C6-DC05EC74F1D6}" dt="2022-11-24T10:44:26.747" v="1750" actId="478"/>
          <ac:picMkLst>
            <pc:docMk/>
            <pc:sldMk cId="3154148797" sldId="260"/>
            <ac:picMk id="2" creationId="{3E257FEE-40C3-870B-EC1C-8057A44D5E0A}"/>
          </ac:picMkLst>
        </pc:picChg>
        <pc:picChg chg="mod">
          <ac:chgData name="Wu Haofei" userId="fa401753-9cbd-4017-9581-753b98bd6f08" providerId="ADAL" clId="{9D5E6410-502B-8A4E-B0C6-DC05EC74F1D6}" dt="2022-11-21T08:49:26.769" v="211" actId="164"/>
          <ac:picMkLst>
            <pc:docMk/>
            <pc:sldMk cId="3154148797" sldId="260"/>
            <ac:picMk id="3" creationId="{6A00C737-142E-00CB-D9C5-AF907E4C5E7E}"/>
          </ac:picMkLst>
        </pc:picChg>
        <pc:picChg chg="add del mod">
          <ac:chgData name="Wu Haofei" userId="fa401753-9cbd-4017-9581-753b98bd6f08" providerId="ADAL" clId="{9D5E6410-502B-8A4E-B0C6-DC05EC74F1D6}" dt="2022-11-24T08:05:07.455" v="1629" actId="478"/>
          <ac:picMkLst>
            <pc:docMk/>
            <pc:sldMk cId="3154148797" sldId="260"/>
            <ac:picMk id="3" creationId="{EE2268F9-87EB-366F-78DC-3BEEAE7B899E}"/>
          </ac:picMkLst>
        </pc:picChg>
        <pc:picChg chg="add del mod">
          <ac:chgData name="Wu Haofei" userId="fa401753-9cbd-4017-9581-753b98bd6f08" providerId="ADAL" clId="{9D5E6410-502B-8A4E-B0C6-DC05EC74F1D6}" dt="2022-11-24T10:44:41.775" v="1752" actId="478"/>
          <ac:picMkLst>
            <pc:docMk/>
            <pc:sldMk cId="3154148797" sldId="260"/>
            <ac:picMk id="5" creationId="{3470BA3D-D2D0-6650-3E07-5D3005C728FD}"/>
          </ac:picMkLst>
        </pc:picChg>
        <pc:picChg chg="del mod">
          <ac:chgData name="Wu Haofei" userId="fa401753-9cbd-4017-9581-753b98bd6f08" providerId="ADAL" clId="{9D5E6410-502B-8A4E-B0C6-DC05EC74F1D6}" dt="2022-11-21T10:23:50.798" v="691" actId="478"/>
          <ac:picMkLst>
            <pc:docMk/>
            <pc:sldMk cId="3154148797" sldId="260"/>
            <ac:picMk id="6" creationId="{F2014A3E-45CE-7C13-CA29-A69EADD70B48}"/>
          </ac:picMkLst>
        </pc:picChg>
        <pc:picChg chg="add del mod topLvl">
          <ac:chgData name="Wu Haofei" userId="fa401753-9cbd-4017-9581-753b98bd6f08" providerId="ADAL" clId="{9D5E6410-502B-8A4E-B0C6-DC05EC74F1D6}" dt="2022-11-24T08:04:05.742" v="1542" actId="478"/>
          <ac:picMkLst>
            <pc:docMk/>
            <pc:sldMk cId="3154148797" sldId="260"/>
            <ac:picMk id="7" creationId="{42100547-DF04-FEBA-9156-199407A63ACE}"/>
          </ac:picMkLst>
        </pc:picChg>
        <pc:picChg chg="add del mod">
          <ac:chgData name="Wu Haofei" userId="fa401753-9cbd-4017-9581-753b98bd6f08" providerId="ADAL" clId="{9D5E6410-502B-8A4E-B0C6-DC05EC74F1D6}" dt="2022-11-21T10:23:51.783" v="693" actId="478"/>
          <ac:picMkLst>
            <pc:docMk/>
            <pc:sldMk cId="3154148797" sldId="260"/>
            <ac:picMk id="7" creationId="{B9F4C110-DE99-07BB-667D-1C084FEA4E76}"/>
          </ac:picMkLst>
        </pc:picChg>
        <pc:picChg chg="del mod">
          <ac:chgData name="Wu Haofei" userId="fa401753-9cbd-4017-9581-753b98bd6f08" providerId="ADAL" clId="{9D5E6410-502B-8A4E-B0C6-DC05EC74F1D6}" dt="2022-11-21T10:23:51.251" v="692" actId="478"/>
          <ac:picMkLst>
            <pc:docMk/>
            <pc:sldMk cId="3154148797" sldId="260"/>
            <ac:picMk id="8" creationId="{201D56CC-B27A-575A-F6E7-DD4EB6B28C03}"/>
          </ac:picMkLst>
        </pc:picChg>
        <pc:picChg chg="add del mod">
          <ac:chgData name="Wu Haofei" userId="fa401753-9cbd-4017-9581-753b98bd6f08" providerId="ADAL" clId="{9D5E6410-502B-8A4E-B0C6-DC05EC74F1D6}" dt="2022-11-23T07:34:14.398" v="1421" actId="478"/>
          <ac:picMkLst>
            <pc:docMk/>
            <pc:sldMk cId="3154148797" sldId="260"/>
            <ac:picMk id="9" creationId="{0FAF5083-F63B-46D9-9FFD-38CA0A1DD770}"/>
          </ac:picMkLst>
        </pc:picChg>
        <pc:picChg chg="del">
          <ac:chgData name="Wu Haofei" userId="fa401753-9cbd-4017-9581-753b98bd6f08" providerId="ADAL" clId="{9D5E6410-502B-8A4E-B0C6-DC05EC74F1D6}" dt="2022-11-21T08:31:54.833" v="117" actId="478"/>
          <ac:picMkLst>
            <pc:docMk/>
            <pc:sldMk cId="3154148797" sldId="260"/>
            <ac:picMk id="10" creationId="{7B5C530A-EBF6-CAA5-76DC-EAC6DD886CF3}"/>
          </ac:picMkLst>
        </pc:picChg>
        <pc:picChg chg="add mod">
          <ac:chgData name="Wu Haofei" userId="fa401753-9cbd-4017-9581-753b98bd6f08" providerId="ADAL" clId="{9D5E6410-502B-8A4E-B0C6-DC05EC74F1D6}" dt="2022-11-24T10:44:45.612" v="1756" actId="962"/>
          <ac:picMkLst>
            <pc:docMk/>
            <pc:sldMk cId="3154148797" sldId="260"/>
            <ac:picMk id="10" creationId="{B120179F-E960-9D97-8067-67BF8DAB2952}"/>
          </ac:picMkLst>
        </pc:picChg>
        <pc:picChg chg="add del mod">
          <ac:chgData name="Wu Haofei" userId="fa401753-9cbd-4017-9581-753b98bd6f08" providerId="ADAL" clId="{9D5E6410-502B-8A4E-B0C6-DC05EC74F1D6}" dt="2022-11-23T07:34:44.730" v="1428" actId="478"/>
          <ac:picMkLst>
            <pc:docMk/>
            <pc:sldMk cId="3154148797" sldId="260"/>
            <ac:picMk id="10" creationId="{EA0906C5-39C3-A5DB-B251-11F61CD8FBA4}"/>
          </ac:picMkLst>
        </pc:picChg>
        <pc:picChg chg="add del mod">
          <ac:chgData name="Wu Haofei" userId="fa401753-9cbd-4017-9581-753b98bd6f08" providerId="ADAL" clId="{9D5E6410-502B-8A4E-B0C6-DC05EC74F1D6}" dt="2022-11-23T07:33:22.836" v="1406" actId="478"/>
          <ac:picMkLst>
            <pc:docMk/>
            <pc:sldMk cId="3154148797" sldId="260"/>
            <ac:picMk id="11" creationId="{5D7C86BF-D30E-3FF8-A981-86D94854EBF8}"/>
          </ac:picMkLst>
        </pc:picChg>
        <pc:picChg chg="add mod topLvl">
          <ac:chgData name="Wu Haofei" userId="fa401753-9cbd-4017-9581-753b98bd6f08" providerId="ADAL" clId="{9D5E6410-502B-8A4E-B0C6-DC05EC74F1D6}" dt="2022-11-24T10:41:29.809" v="1743" actId="1076"/>
          <ac:picMkLst>
            <pc:docMk/>
            <pc:sldMk cId="3154148797" sldId="260"/>
            <ac:picMk id="12" creationId="{18C718A3-AD7B-7F9F-F80B-41EAB094CD2B}"/>
          </ac:picMkLst>
        </pc:picChg>
        <pc:picChg chg="del">
          <ac:chgData name="Wu Haofei" userId="fa401753-9cbd-4017-9581-753b98bd6f08" providerId="ADAL" clId="{9D5E6410-502B-8A4E-B0C6-DC05EC74F1D6}" dt="2022-11-21T08:31:55.446" v="118" actId="478"/>
          <ac:picMkLst>
            <pc:docMk/>
            <pc:sldMk cId="3154148797" sldId="260"/>
            <ac:picMk id="12" creationId="{5E2E85CA-EC03-5BC1-1407-8F10967F4294}"/>
          </ac:picMkLst>
        </pc:picChg>
        <pc:picChg chg="add mod">
          <ac:chgData name="Wu Haofei" userId="fa401753-9cbd-4017-9581-753b98bd6f08" providerId="ADAL" clId="{9D5E6410-502B-8A4E-B0C6-DC05EC74F1D6}" dt="2022-11-24T08:06:27.651" v="1657" actId="1076"/>
          <ac:picMkLst>
            <pc:docMk/>
            <pc:sldMk cId="3154148797" sldId="260"/>
            <ac:picMk id="13" creationId="{0B787E13-1509-CB8E-F019-02E63F16D071}"/>
          </ac:picMkLst>
        </pc:picChg>
        <pc:picChg chg="del">
          <ac:chgData name="Wu Haofei" userId="fa401753-9cbd-4017-9581-753b98bd6f08" providerId="ADAL" clId="{9D5E6410-502B-8A4E-B0C6-DC05EC74F1D6}" dt="2022-11-21T08:31:55.997" v="119" actId="478"/>
          <ac:picMkLst>
            <pc:docMk/>
            <pc:sldMk cId="3154148797" sldId="260"/>
            <ac:picMk id="14" creationId="{545B4036-3965-F5ED-6A79-2FF06EC9D17D}"/>
          </ac:picMkLst>
        </pc:picChg>
        <pc:picChg chg="add mod">
          <ac:chgData name="Wu Haofei" userId="fa401753-9cbd-4017-9581-753b98bd6f08" providerId="ADAL" clId="{9D5E6410-502B-8A4E-B0C6-DC05EC74F1D6}" dt="2022-11-24T10:45:05.763" v="1760" actId="1076"/>
          <ac:picMkLst>
            <pc:docMk/>
            <pc:sldMk cId="3154148797" sldId="260"/>
            <ac:picMk id="15" creationId="{8983C649-169B-D79A-5B62-0EE60F7BFA51}"/>
          </ac:picMkLst>
        </pc:picChg>
        <pc:picChg chg="del">
          <ac:chgData name="Wu Haofei" userId="fa401753-9cbd-4017-9581-753b98bd6f08" providerId="ADAL" clId="{9D5E6410-502B-8A4E-B0C6-DC05EC74F1D6}" dt="2022-11-21T08:31:53.423" v="116" actId="478"/>
          <ac:picMkLst>
            <pc:docMk/>
            <pc:sldMk cId="3154148797" sldId="260"/>
            <ac:picMk id="16" creationId="{9EC02397-24CB-3682-00AC-B73357B0D83A}"/>
          </ac:picMkLst>
        </pc:picChg>
      </pc:sldChg>
      <pc:sldChg chg="delSp modSp add mod">
        <pc:chgData name="Wu Haofei" userId="fa401753-9cbd-4017-9581-753b98bd6f08" providerId="ADAL" clId="{9D5E6410-502B-8A4E-B0C6-DC05EC74F1D6}" dt="2022-11-21T10:00:53.357" v="278" actId="21"/>
        <pc:sldMkLst>
          <pc:docMk/>
          <pc:sldMk cId="786791470" sldId="261"/>
        </pc:sldMkLst>
        <pc:picChg chg="del mod">
          <ac:chgData name="Wu Haofei" userId="fa401753-9cbd-4017-9581-753b98bd6f08" providerId="ADAL" clId="{9D5E6410-502B-8A4E-B0C6-DC05EC74F1D6}" dt="2022-11-21T10:00:53.357" v="278" actId="21"/>
          <ac:picMkLst>
            <pc:docMk/>
            <pc:sldMk cId="786791470" sldId="261"/>
            <ac:picMk id="10" creationId="{7B5C530A-EBF6-CAA5-76DC-EAC6DD886CF3}"/>
          </ac:picMkLst>
        </pc:picChg>
      </pc:sldChg>
      <pc:sldChg chg="add">
        <pc:chgData name="Wu Haofei" userId="fa401753-9cbd-4017-9581-753b98bd6f08" providerId="ADAL" clId="{9D5E6410-502B-8A4E-B0C6-DC05EC74F1D6}" dt="2022-11-21T08:31:38.995" v="115"/>
        <pc:sldMkLst>
          <pc:docMk/>
          <pc:sldMk cId="1252782251" sldId="262"/>
        </pc:sldMkLst>
      </pc:sldChg>
      <pc:sldChg chg="modSp add mod ord setBg">
        <pc:chgData name="Wu Haofei" userId="fa401753-9cbd-4017-9581-753b98bd6f08" providerId="ADAL" clId="{9D5E6410-502B-8A4E-B0C6-DC05EC74F1D6}" dt="2022-11-21T10:41:12.558" v="1172" actId="207"/>
        <pc:sldMkLst>
          <pc:docMk/>
          <pc:sldMk cId="3123034853" sldId="263"/>
        </pc:sldMkLst>
        <pc:spChg chg="mod">
          <ac:chgData name="Wu Haofei" userId="fa401753-9cbd-4017-9581-753b98bd6f08" providerId="ADAL" clId="{9D5E6410-502B-8A4E-B0C6-DC05EC74F1D6}" dt="2022-11-21T10:41:12.558" v="1172" actId="207"/>
          <ac:spMkLst>
            <pc:docMk/>
            <pc:sldMk cId="3123034853" sldId="263"/>
            <ac:spMk id="4" creationId="{F28BD5E4-BD77-9702-D9B0-6E67727DB122}"/>
          </ac:spMkLst>
        </pc:spChg>
      </pc:sldChg>
      <pc:sldChg chg="addSp delSp modSp add mod setBg">
        <pc:chgData name="Wu Haofei" userId="fa401753-9cbd-4017-9581-753b98bd6f08" providerId="ADAL" clId="{9D5E6410-502B-8A4E-B0C6-DC05EC74F1D6}" dt="2022-11-24T11:25:36.482" v="1805" actId="20577"/>
        <pc:sldMkLst>
          <pc:docMk/>
          <pc:sldMk cId="1930294993" sldId="264"/>
        </pc:sldMkLst>
        <pc:spChg chg="mod">
          <ac:chgData name="Wu Haofei" userId="fa401753-9cbd-4017-9581-753b98bd6f08" providerId="ADAL" clId="{9D5E6410-502B-8A4E-B0C6-DC05EC74F1D6}" dt="2022-11-24T11:25:36.482" v="1805" actId="20577"/>
          <ac:spMkLst>
            <pc:docMk/>
            <pc:sldMk cId="1930294993" sldId="264"/>
            <ac:spMk id="2" creationId="{0F670FE7-F81F-33AB-17CF-8468B027D1D9}"/>
          </ac:spMkLst>
        </pc:spChg>
        <pc:spChg chg="mod">
          <ac:chgData name="Wu Haofei" userId="fa401753-9cbd-4017-9581-753b98bd6f08" providerId="ADAL" clId="{9D5E6410-502B-8A4E-B0C6-DC05EC74F1D6}" dt="2022-11-24T11:25:22.923" v="1801" actId="20577"/>
          <ac:spMkLst>
            <pc:docMk/>
            <pc:sldMk cId="1930294993" sldId="264"/>
            <ac:spMk id="4" creationId="{F28BD5E4-BD77-9702-D9B0-6E67727DB122}"/>
          </ac:spMkLst>
        </pc:spChg>
        <pc:spChg chg="add mod">
          <ac:chgData name="Wu Haofei" userId="fa401753-9cbd-4017-9581-753b98bd6f08" providerId="ADAL" clId="{9D5E6410-502B-8A4E-B0C6-DC05EC74F1D6}" dt="2022-11-24T11:12:58.810" v="1791" actId="20577"/>
          <ac:spMkLst>
            <pc:docMk/>
            <pc:sldMk cId="1930294993" sldId="264"/>
            <ac:spMk id="10" creationId="{D44C3048-3C15-94E6-1D66-73FF81FEC2D5}"/>
          </ac:spMkLst>
        </pc:spChg>
        <pc:grpChg chg="mod">
          <ac:chgData name="Wu Haofei" userId="fa401753-9cbd-4017-9581-753b98bd6f08" providerId="ADAL" clId="{9D5E6410-502B-8A4E-B0C6-DC05EC74F1D6}" dt="2022-11-23T07:28:34.482" v="1383" actId="1076"/>
          <ac:grpSpMkLst>
            <pc:docMk/>
            <pc:sldMk cId="1930294993" sldId="264"/>
            <ac:grpSpMk id="5" creationId="{36B5F7F9-6CD4-8680-4AA3-66F3A72874A7}"/>
          </ac:grpSpMkLst>
        </pc:grpChg>
        <pc:picChg chg="mod">
          <ac:chgData name="Wu Haofei" userId="fa401753-9cbd-4017-9581-753b98bd6f08" providerId="ADAL" clId="{9D5E6410-502B-8A4E-B0C6-DC05EC74F1D6}" dt="2022-11-23T07:31:40.464" v="1396" actId="208"/>
          <ac:picMkLst>
            <pc:docMk/>
            <pc:sldMk cId="1930294993" sldId="264"/>
            <ac:picMk id="3" creationId="{6A00C737-142E-00CB-D9C5-AF907E4C5E7E}"/>
          </ac:picMkLst>
        </pc:picChg>
        <pc:picChg chg="mod">
          <ac:chgData name="Wu Haofei" userId="fa401753-9cbd-4017-9581-753b98bd6f08" providerId="ADAL" clId="{9D5E6410-502B-8A4E-B0C6-DC05EC74F1D6}" dt="2022-11-23T07:31:46.339" v="1397" actId="208"/>
          <ac:picMkLst>
            <pc:docMk/>
            <pc:sldMk cId="1930294993" sldId="264"/>
            <ac:picMk id="6" creationId="{F2014A3E-45CE-7C13-CA29-A69EADD70B48}"/>
          </ac:picMkLst>
        </pc:picChg>
        <pc:picChg chg="mod">
          <ac:chgData name="Wu Haofei" userId="fa401753-9cbd-4017-9581-753b98bd6f08" providerId="ADAL" clId="{9D5E6410-502B-8A4E-B0C6-DC05EC74F1D6}" dt="2022-11-23T07:31:49.199" v="1398" actId="208"/>
          <ac:picMkLst>
            <pc:docMk/>
            <pc:sldMk cId="1930294993" sldId="264"/>
            <ac:picMk id="7" creationId="{B9F4C110-DE99-07BB-667D-1C084FEA4E76}"/>
          </ac:picMkLst>
        </pc:picChg>
        <pc:picChg chg="del mod">
          <ac:chgData name="Wu Haofei" userId="fa401753-9cbd-4017-9581-753b98bd6f08" providerId="ADAL" clId="{9D5E6410-502B-8A4E-B0C6-DC05EC74F1D6}" dt="2022-11-23T07:24:16.178" v="1325" actId="478"/>
          <ac:picMkLst>
            <pc:docMk/>
            <pc:sldMk cId="1930294993" sldId="264"/>
            <ac:picMk id="8" creationId="{201D56CC-B27A-575A-F6E7-DD4EB6B28C03}"/>
          </ac:picMkLst>
        </pc:picChg>
        <pc:picChg chg="del">
          <ac:chgData name="Wu Haofei" userId="fa401753-9cbd-4017-9581-753b98bd6f08" providerId="ADAL" clId="{9D5E6410-502B-8A4E-B0C6-DC05EC74F1D6}" dt="2022-11-23T07:24:48.104" v="1333" actId="478"/>
          <ac:picMkLst>
            <pc:docMk/>
            <pc:sldMk cId="1930294993" sldId="264"/>
            <ac:picMk id="9" creationId="{0FAF5083-F63B-46D9-9FFD-38CA0A1DD770}"/>
          </ac:picMkLst>
        </pc:picChg>
      </pc:sldChg>
      <pc:sldChg chg="add setBg">
        <pc:chgData name="Wu Haofei" userId="fa401753-9cbd-4017-9581-753b98bd6f08" providerId="ADAL" clId="{9D5E6410-502B-8A4E-B0C6-DC05EC74F1D6}" dt="2022-11-23T07:33:00.109" v="1399"/>
        <pc:sldMkLst>
          <pc:docMk/>
          <pc:sldMk cId="2208307726" sldId="265"/>
        </pc:sldMkLst>
      </pc:sldChg>
    </pc:docChg>
  </pc:docChgLst>
  <pc:docChgLst>
    <pc:chgData name="Wu Haofei" userId="fa401753-9cbd-4017-9581-753b98bd6f08" providerId="ADAL" clId="{F09907D8-371D-8243-91E7-9CFFCDF00F4F}"/>
    <pc:docChg chg="modSld">
      <pc:chgData name="Wu Haofei" userId="fa401753-9cbd-4017-9581-753b98bd6f08" providerId="ADAL" clId="{F09907D8-371D-8243-91E7-9CFFCDF00F4F}" dt="2022-11-23T16:28:47.538" v="60" actId="122"/>
      <pc:docMkLst>
        <pc:docMk/>
      </pc:docMkLst>
      <pc:sldChg chg="addSp modSp mod">
        <pc:chgData name="Wu Haofei" userId="fa401753-9cbd-4017-9581-753b98bd6f08" providerId="ADAL" clId="{F09907D8-371D-8243-91E7-9CFFCDF00F4F}" dt="2022-11-23T16:28:47.538" v="60" actId="122"/>
        <pc:sldMkLst>
          <pc:docMk/>
          <pc:sldMk cId="1964868727" sldId="259"/>
        </pc:sldMkLst>
        <pc:spChg chg="add mod">
          <ac:chgData name="Wu Haofei" userId="fa401753-9cbd-4017-9581-753b98bd6f08" providerId="ADAL" clId="{F09907D8-371D-8243-91E7-9CFFCDF00F4F}" dt="2022-11-23T16:28:47.538" v="60" actId="122"/>
          <ac:spMkLst>
            <pc:docMk/>
            <pc:sldMk cId="1964868727" sldId="259"/>
            <ac:spMk id="6" creationId="{BFA0D7A2-53FE-75C9-4077-007C5EF760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F680B-448C-404D-BBC3-65168AA74179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DAE8-837A-AD40-9B8A-900D5BBCB9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40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61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78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9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078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96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50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9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D156D-D183-104E-AC26-EE2924BDE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492BD-9A63-566A-A930-B979BD791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F8C3C-F989-7617-551C-5EC812C5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501EF-2F8E-17A0-D536-AC0473A9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99BF2-C92B-6D60-C36A-4127E04B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249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F4694-805D-64C0-ED6C-ADB321C1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B09F89-81B6-E6D4-AF19-69714810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41C03-A1D9-815A-0D80-81BC9C0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56AC27-90E6-EE35-A5D7-F1A64E33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A7BEE-AE5C-32D6-D0F6-0C351BC7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3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846D1F-4171-9BB9-6B3D-7E4B8FCC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817821-389A-2CBB-9104-52AE212F5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2CE0A-FF2A-2795-C31D-EF9C0128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AB433-540D-6EB0-A810-81448F8F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A138B-2524-0CC0-3FAA-CB2F452C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7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B50AE-C0AE-A4E6-10CD-85ED3AC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642FA-54D7-1697-84B7-CA42CDB40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3BFBA-AFD3-9B7A-A567-C1554746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9B086-9DE9-5CE6-CB6B-A9A8F3FD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39C67-F1B8-D0C1-0E66-1CA048C9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79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86266-28C2-CC3A-7489-B5591F7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6228B0-BF2A-B3B6-C031-D0BCF6A9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57321-8DD1-8EDC-E7AA-A83D58A0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290F0-B926-E41E-D51D-31E50FB7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C269AA-2B09-EAB1-5CB5-83709D3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95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94D39-E20E-8E13-DE4A-C3FF8D0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D91E73-614C-3800-8DE3-29D8B7AE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1AC32E-F5FA-8C05-61FF-36D1FD5D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BD1D68-4616-57B1-A446-CF125FB7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5DA743-F653-09BB-7EC9-D2D7B96D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00D01-F39A-7773-AFFF-75B66517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11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A5FDA-BBC2-4577-4DB1-86DC750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C02948-A210-19A1-AB64-E39CCBBA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60C3EB-E14E-5DA1-0EDC-ECAEE31A9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BE7139-A688-1856-3625-B5DB7240F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862820-36E1-B3F4-BA46-FE664B2B8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67DE0-5C60-F60B-F8F3-1B270845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4BDFA9-1F79-4ED5-D9F9-38D156E6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0D6E54-73AB-A9F5-435F-D7E35BE9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87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F2F74-68DB-7D10-73BA-78FD1754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A3130A-F84C-3A6D-8A90-FD143BC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BAD66F-6C1B-2236-8A19-4C5F54D7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5FE6DD-B110-EAF3-375D-FF4DEE36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6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07F9B9-3E3F-577A-307F-93391DCC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6AD02B-6CF6-CD22-A3D1-D2ADFA5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02C58-9D49-7D6A-22A7-A16E4145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17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FD652-DB54-FA34-C75E-24CE9EF9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8CC74-E783-0474-B126-E45AB042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C55470-279C-96E2-778E-5D3496EA4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10741E-DA99-748B-DF72-FD588ACE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212CD-355D-2B5A-D141-54ADFC9A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0DCF92-6232-B7AA-EBE3-DDBE9D9B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3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40D38-AC3C-B78F-CA7D-91BD0AE6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034CCC-100C-F69E-AD55-79F77834F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AE4E98-A0C7-2998-9E4F-14CFB8744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B5CA1F-13BC-D7F7-80E6-97A67CD8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8EC0D-3075-5DD0-1B29-7E3B3776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5A38D-057B-8B4F-00F0-CAD9C370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2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D88393-F577-3B97-C242-3FFD5038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80B868-B98E-3D21-5FD2-821BBC9E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81CA7-9622-12FE-00C3-424B37A2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B3663-1E26-9545-9DDB-B7DD5ED17FAF}" type="datetimeFigureOut">
              <a:rPr kumimoji="1" lang="zh-CN" altLang="en-US" smtClean="0"/>
              <a:t>2023/3/17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00CAC-F6BD-0D8E-20C3-71B7DE9DC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3AF52-E981-AA98-3863-19BF92D3B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75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6FB2E1BA-22FF-B81B-1B8E-5898F191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722" y="1316853"/>
            <a:ext cx="850900" cy="850900"/>
          </a:xfrm>
          <a:prstGeom prst="rect">
            <a:avLst/>
          </a:prstGeom>
        </p:spPr>
      </p:pic>
      <p:pic>
        <p:nvPicPr>
          <p:cNvPr id="7" name="图片 6" descr="图标, 圆圈&#10;&#10;描述已自动生成">
            <a:extLst>
              <a:ext uri="{FF2B5EF4-FFF2-40B4-BE49-F238E27FC236}">
                <a16:creationId xmlns:a16="http://schemas.microsoft.com/office/drawing/2014/main" id="{77F400AF-2194-5310-3C72-AA7A8511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36" y="1316853"/>
            <a:ext cx="850900" cy="850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B7ED83-1E9D-721F-E395-FFD3C855D4CB}"/>
              </a:ext>
            </a:extLst>
          </p:cNvPr>
          <p:cNvSpPr txBox="1"/>
          <p:nvPr/>
        </p:nvSpPr>
        <p:spPr>
          <a:xfrm>
            <a:off x="2203020" y="2167753"/>
            <a:ext cx="133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非常不自信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2F26C8-0046-04B3-A986-170119E42703}"/>
              </a:ext>
            </a:extLst>
          </p:cNvPr>
          <p:cNvSpPr txBox="1"/>
          <p:nvPr/>
        </p:nvSpPr>
        <p:spPr>
          <a:xfrm>
            <a:off x="5662999" y="2167753"/>
            <a:ext cx="112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非常自信</a:t>
            </a:r>
          </a:p>
        </p:txBody>
      </p:sp>
    </p:spTree>
    <p:extLst>
      <p:ext uri="{BB962C8B-B14F-4D97-AF65-F5344CB8AC3E}">
        <p14:creationId xmlns:p14="http://schemas.microsoft.com/office/powerpoint/2010/main" val="3381564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1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7B5C530A-EBF6-CAA5-76DC-EAC6DD88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88" y="274194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D76B20-E592-AC44-C2CE-590FB9E9DF51}"/>
              </a:ext>
            </a:extLst>
          </p:cNvPr>
          <p:cNvSpPr txBox="1"/>
          <p:nvPr/>
        </p:nvSpPr>
        <p:spPr>
          <a:xfrm>
            <a:off x="4519449" y="1881352"/>
            <a:ext cx="1471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玩家</a:t>
            </a:r>
            <a:r>
              <a:rPr kumimoji="1" lang="en-US" altLang="zh-CN"/>
              <a:t>B</a:t>
            </a:r>
            <a:r>
              <a:rPr kumimoji="1" lang="zh-CN" altLang="en-US"/>
              <a:t>获得了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kumimoji="1" lang="zh-CN" altLang="en-US"/>
              <a:t>元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0139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1F9819-385C-9D35-255B-FAE2325C42EA}"/>
              </a:ext>
            </a:extLst>
          </p:cNvPr>
          <p:cNvSpPr txBox="1"/>
          <p:nvPr/>
        </p:nvSpPr>
        <p:spPr>
          <a:xfrm>
            <a:off x="1860331" y="1555530"/>
            <a:ext cx="270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请选择您此刻的愉悦程度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901AAB-38DF-136F-03A2-CD796C66F95F}"/>
              </a:ext>
            </a:extLst>
          </p:cNvPr>
          <p:cNvSpPr txBox="1"/>
          <p:nvPr/>
        </p:nvSpPr>
        <p:spPr>
          <a:xfrm>
            <a:off x="1860332" y="250146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请等待玩家</a:t>
            </a:r>
            <a:r>
              <a:rPr kumimoji="1" lang="en-US" altLang="zh-CN"/>
              <a:t>B</a:t>
            </a:r>
            <a:r>
              <a:rPr kumimoji="1" lang="zh-CN" altLang="en-US"/>
              <a:t>做出选择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CCF1F0-DD31-AC16-064F-5DDA2DA2ABA6}"/>
              </a:ext>
            </a:extLst>
          </p:cNvPr>
          <p:cNvSpPr txBox="1"/>
          <p:nvPr/>
        </p:nvSpPr>
        <p:spPr>
          <a:xfrm>
            <a:off x="1860332" y="323718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你获得了      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71CCC-2E00-2CC5-5663-8CA7A7F69B41}"/>
              </a:ext>
            </a:extLst>
          </p:cNvPr>
          <p:cNvSpPr txBox="1"/>
          <p:nvPr/>
        </p:nvSpPr>
        <p:spPr>
          <a:xfrm>
            <a:off x="1954925" y="4014952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玩家</a:t>
            </a:r>
            <a:r>
              <a:rPr kumimoji="1" lang="en-US" altLang="zh-CN"/>
              <a:t>B</a:t>
            </a:r>
            <a:r>
              <a:rPr kumimoji="1" lang="zh-CN" altLang="en-US"/>
              <a:t>获得了      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A0D7A2-53FE-75C9-4077-007C5EF760F3}"/>
              </a:ext>
            </a:extLst>
          </p:cNvPr>
          <p:cNvSpPr txBox="1"/>
          <p:nvPr/>
        </p:nvSpPr>
        <p:spPr>
          <a:xfrm>
            <a:off x="6375042" y="1924862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游戏已结束，谢谢您的配合！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4514C-D0D2-CCEA-682C-CDE198737545}"/>
              </a:ext>
            </a:extLst>
          </p:cNvPr>
          <p:cNvSpPr txBox="1"/>
          <p:nvPr/>
        </p:nvSpPr>
        <p:spPr>
          <a:xfrm>
            <a:off x="6626054" y="2597215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非常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自信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7AE1D0-6339-8864-2F58-E0A55F46870E}"/>
              </a:ext>
            </a:extLst>
          </p:cNvPr>
          <p:cNvSpPr txBox="1"/>
          <p:nvPr/>
        </p:nvSpPr>
        <p:spPr>
          <a:xfrm>
            <a:off x="6743948" y="3429000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随机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猜测</a:t>
            </a:r>
          </a:p>
        </p:txBody>
      </p:sp>
    </p:spTree>
    <p:extLst>
      <p:ext uri="{BB962C8B-B14F-4D97-AF65-F5344CB8AC3E}">
        <p14:creationId xmlns:p14="http://schemas.microsoft.com/office/powerpoint/2010/main" val="196486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1BAB2F-87B4-4B39-D9D4-AFC4B095C70A}"/>
              </a:ext>
            </a:extLst>
          </p:cNvPr>
          <p:cNvSpPr txBox="1"/>
          <p:nvPr/>
        </p:nvSpPr>
        <p:spPr>
          <a:xfrm>
            <a:off x="1539763" y="1282262"/>
            <a:ext cx="5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你觉得下一轮你选择的这个老虎机中会有多少元？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A1B6B9-D874-C1A6-7A19-04BE9C2C4227}"/>
              </a:ext>
            </a:extLst>
          </p:cNvPr>
          <p:cNvSpPr txBox="1"/>
          <p:nvPr/>
        </p:nvSpPr>
        <p:spPr>
          <a:xfrm>
            <a:off x="2475185" y="2695904"/>
            <a:ext cx="409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你觉得下一轮玩家</a:t>
            </a:r>
            <a:r>
              <a:rPr kumimoji="1" lang="en-US" altLang="zh-CN" dirty="0"/>
              <a:t>B</a:t>
            </a:r>
            <a:r>
              <a:rPr kumimoji="1" lang="zh-CN" altLang="en-US" dirty="0"/>
              <a:t>可以获得多少元？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1C5A67-7D31-A439-36E4-03FC8165586F}"/>
              </a:ext>
            </a:extLst>
          </p:cNvPr>
          <p:cNvSpPr txBox="1"/>
          <p:nvPr/>
        </p:nvSpPr>
        <p:spPr>
          <a:xfrm>
            <a:off x="7614745" y="1559261"/>
            <a:ext cx="32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你对自己的预估有多大信心？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A31086-035F-0174-A7FA-3BAC717C3A69}"/>
              </a:ext>
            </a:extLst>
          </p:cNvPr>
          <p:cNvSpPr txBox="1"/>
          <p:nvPr/>
        </p:nvSpPr>
        <p:spPr>
          <a:xfrm>
            <a:off x="6931571" y="3316014"/>
            <a:ext cx="371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你觉得这个选项里可能有多少元？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BD3D21-91A1-B4F3-EEF0-C4B2E9B0E991}"/>
              </a:ext>
            </a:extLst>
          </p:cNvPr>
          <p:cNvSpPr txBox="1"/>
          <p:nvPr/>
        </p:nvSpPr>
        <p:spPr>
          <a:xfrm>
            <a:off x="2228191" y="4501478"/>
            <a:ext cx="17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请点击此处提交</a:t>
            </a:r>
            <a:endParaRPr kumimoji="1" lang="en-US" altLang="zh-CN" dirty="0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CF2597CD-AE87-4587-E635-7B3C46F8C82F}"/>
              </a:ext>
            </a:extLst>
          </p:cNvPr>
          <p:cNvSpPr/>
          <p:nvPr/>
        </p:nvSpPr>
        <p:spPr>
          <a:xfrm>
            <a:off x="6931571" y="399393"/>
            <a:ext cx="667411" cy="88286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93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7B5C530A-EBF6-CAA5-76DC-EAC6DD88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88" y="274194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" y="2613145"/>
            <a:ext cx="2112000" cy="1188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7" y="2613145"/>
            <a:ext cx="2111999" cy="1188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4701026" y="31110"/>
            <a:ext cx="749097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 sz="24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r>
              <a:rPr lang="zh-CN" altLang="en-US" sz="2000">
                <a:solidFill>
                  <a:srgbClr val="FFFF00"/>
                </a:solidFill>
                <a:effectLst/>
                <a:latin typeface="Helvetica" pitchFamily="2" charset="0"/>
              </a:rPr>
              <a:t>游戏设置：</a:t>
            </a:r>
            <a:endParaRPr lang="en-US" altLang="zh-CN" sz="20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endParaRPr lang="en-US" altLang="zh-CN" sz="20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en-US" altLang="zh-CN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请将您的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左手</a:t>
            </a:r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FF000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>
                <a:effectLst/>
                <a:latin typeface="Helvetica" pitchFamily="2" charset="0"/>
              </a:rPr>
              <a:t>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  <a:endParaRPr lang="en-US" altLang="zh-CN">
              <a:effectLst/>
              <a:latin typeface="Helvetica" pitchFamily="2" charset="0"/>
            </a:endParaRPr>
          </a:p>
          <a:p>
            <a:r>
              <a:rPr lang="zh-CN" altLang="en-US">
                <a:latin typeface="Helvetica" pitchFamily="2" charset="0"/>
              </a:rPr>
              <a:t>                   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右手</a:t>
            </a:r>
            <a:r>
              <a:rPr lang="zh-CN" altLang="en-US">
                <a:solidFill>
                  <a:srgbClr val="0070C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>
                <a:effectLst/>
                <a:latin typeface="Helvetica" pitchFamily="2" charset="0"/>
              </a:rPr>
              <a:t>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在稍后，屏幕上会出现</a:t>
            </a:r>
            <a:r>
              <a:rPr lang="zh-CN" altLang="en-US">
                <a:solidFill>
                  <a:srgbClr val="FFFF00"/>
                </a:solidFill>
                <a:latin typeface="Helvetica" pitchFamily="2" charset="0"/>
              </a:rPr>
              <a:t>黄</a:t>
            </a:r>
            <a:r>
              <a:rPr lang="zh-CN" altLang="en-US"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FF0000"/>
                </a:solidFill>
                <a:effectLst/>
                <a:latin typeface="Helvetica" pitchFamily="2" charset="0"/>
              </a:rPr>
              <a:t>红</a:t>
            </a:r>
            <a:r>
              <a:rPr lang="zh-CN" altLang="en-US"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70C0"/>
                </a:solidFill>
                <a:effectLst/>
                <a:latin typeface="Helvetica" pitchFamily="2" charset="0"/>
              </a:rPr>
              <a:t>蓝</a:t>
            </a:r>
            <a:r>
              <a:rPr lang="zh-CN" altLang="en-US"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绿</a:t>
            </a:r>
            <a:r>
              <a:rPr lang="zh-CN" altLang="en-US">
                <a:effectLst/>
                <a:latin typeface="Helvetica" pitchFamily="2" charset="0"/>
              </a:rPr>
              <a:t>四个不同颜色的老虎机。</a:t>
            </a:r>
          </a:p>
          <a:p>
            <a:r>
              <a:rPr lang="zh-CN" altLang="en-US">
                <a:effectLst/>
                <a:latin typeface="Helvetica" pitchFamily="2" charset="0"/>
              </a:rPr>
              <a:t>     您需要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尽快</a:t>
            </a:r>
            <a:r>
              <a:rPr lang="zh-CN" altLang="en-US">
                <a:effectLst/>
                <a:latin typeface="Helvetica" pitchFamily="2" charset="0"/>
              </a:rPr>
              <a:t>按下对应位置的键来选择其中的一个老虎机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如右图所示 ：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</a:t>
            </a:r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黄色的老虎机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绿色老虎机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CN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latin typeface="Helvetica" pitchFamily="2" charset="0"/>
              </a:rPr>
              <a:t>随后，您选择的</a:t>
            </a:r>
            <a:r>
              <a:rPr lang="zh-CN" altLang="en-US">
                <a:effectLst/>
                <a:latin typeface="Helvetica" pitchFamily="2" charset="0"/>
              </a:rPr>
              <a:t>老虎机会呈现您本次选择的收益。</a:t>
            </a:r>
            <a:endParaRPr lang="en-US" altLang="zh-CN">
              <a:effectLst/>
              <a:latin typeface="Helvetica" pitchFamily="2" charset="0"/>
            </a:endParaRPr>
          </a:p>
          <a:p>
            <a:endParaRPr lang="en-US" altLang="zh-CN">
              <a:effectLst/>
              <a:latin typeface="Helvetica" pitchFamily="2" charset="0"/>
            </a:endParaRPr>
          </a:p>
          <a:p>
            <a:endParaRPr lang="en-US" altLang="zh-CN">
              <a:latin typeface="Helvetica" pitchFamily="2" charset="0"/>
            </a:endParaRPr>
          </a:p>
          <a:p>
            <a:endParaRPr lang="zh-CN" altLang="en-US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若您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未及时按键选择</a:t>
            </a:r>
            <a:r>
              <a:rPr lang="zh-CN" altLang="en-US">
                <a:effectLst/>
                <a:latin typeface="Helvetica" pitchFamily="2" charset="0"/>
              </a:rPr>
              <a:t>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</a:t>
            </a:r>
            <a:endParaRPr lang="en-US" altLang="zh-CN">
              <a:effectLst/>
              <a:latin typeface="Helvetica" pitchFamily="2" charset="0"/>
            </a:endParaRPr>
          </a:p>
          <a:p>
            <a:r>
              <a:rPr lang="zh-CN" altLang="en-US">
                <a:latin typeface="Helvetica" pitchFamily="2" charset="0"/>
              </a:rPr>
              <a:t>    </a:t>
            </a:r>
            <a:r>
              <a:rPr lang="zh-CN" altLang="en-US">
                <a:effectLst/>
                <a:latin typeface="Helvetica" pitchFamily="2" charset="0"/>
              </a:rPr>
              <a:t>并且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本次不会获得任何收益。</a:t>
            </a:r>
            <a:endParaRPr lang="en-US" altLang="zh-CN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kumimoji="1" lang="en-US" altLang="zh-CN">
              <a:solidFill>
                <a:schemeClr val="bg1"/>
              </a:solidFill>
              <a:latin typeface="Helvetica" pitchFamily="2" charset="0"/>
            </a:endParaRPr>
          </a:p>
          <a:p>
            <a:r>
              <a:rPr kumimoji="1" lang="zh-CN" altLang="en-US">
                <a:solidFill>
                  <a:srgbClr val="FFFF00"/>
                </a:solidFill>
                <a:latin typeface="Helvetica" pitchFamily="2" charset="0"/>
              </a:rPr>
              <a:t>如果您已经明白本部分说明，请按空格键进入下一部分的说明。</a:t>
            </a:r>
            <a:endParaRPr kumimoji="1" lang="zh-CN" altLang="en-US">
              <a:solidFill>
                <a:srgbClr val="FFFF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5F7F9-6CD4-8680-4AA3-66F3A72874A7}"/>
              </a:ext>
            </a:extLst>
          </p:cNvPr>
          <p:cNvGrpSpPr/>
          <p:nvPr/>
        </p:nvGrpSpPr>
        <p:grpSpPr>
          <a:xfrm>
            <a:off x="192023" y="131694"/>
            <a:ext cx="4539600" cy="2373762"/>
            <a:chOff x="0" y="0"/>
            <a:chExt cx="5262627" cy="2880000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6A00C737-142E-00CB-D9C5-AF907E4C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120000" cy="288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70FE7-F81F-33AB-17CF-8468B027D1D9}"/>
                </a:ext>
              </a:extLst>
            </p:cNvPr>
            <p:cNvSpPr txBox="1"/>
            <p:nvPr/>
          </p:nvSpPr>
          <p:spPr>
            <a:xfrm>
              <a:off x="460854" y="1888852"/>
              <a:ext cx="4801773" cy="448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Helvetica" pitchFamily="2" charset="0"/>
                </a:rPr>
                <a:t>  </a:t>
              </a:r>
              <a:r>
                <a:rPr kumimoji="1" lang="en-US" altLang="zh-CN">
                  <a:solidFill>
                    <a:srgbClr val="FFFF00"/>
                  </a:solidFill>
                  <a:latin typeface="Helvetica" pitchFamily="2" charset="0"/>
                </a:rPr>
                <a:t>R</a:t>
              </a:r>
              <a:r>
                <a:rPr kumimoji="1" lang="zh-CN" altLang="en-US">
                  <a:latin typeface="Helvetica" pitchFamily="2" charset="0"/>
                </a:rPr>
                <a:t>             </a:t>
              </a:r>
              <a:r>
                <a:rPr kumimoji="1" lang="en-US" altLang="zh-CN">
                  <a:solidFill>
                    <a:srgbClr val="FF0000"/>
                  </a:solidFill>
                  <a:latin typeface="Helvetica" pitchFamily="2" charset="0"/>
                </a:rPr>
                <a:t>F</a:t>
              </a:r>
              <a:r>
                <a:rPr kumimoji="1" lang="zh-CN" altLang="en-US">
                  <a:latin typeface="Helvetica" pitchFamily="2" charset="0"/>
                </a:rPr>
                <a:t>              </a:t>
              </a:r>
              <a:r>
                <a:rPr kumimoji="1" lang="en-US" altLang="zh-CN">
                  <a:solidFill>
                    <a:srgbClr val="0070C0"/>
                  </a:solidFill>
                  <a:latin typeface="Helvetica" pitchFamily="2" charset="0"/>
                </a:rPr>
                <a:t>I</a:t>
              </a:r>
              <a:r>
                <a:rPr kumimoji="1" lang="zh-CN" altLang="en-US">
                  <a:latin typeface="Helvetica" pitchFamily="2" charset="0"/>
                </a:rPr>
                <a:t>               </a:t>
              </a:r>
              <a:r>
                <a:rPr kumimoji="1" lang="en-US" altLang="zh-CN">
                  <a:solidFill>
                    <a:srgbClr val="00B050"/>
                  </a:solidFill>
                  <a:latin typeface="Helvetica" pitchFamily="2" charset="0"/>
                </a:rPr>
                <a:t>J</a:t>
              </a:r>
              <a:endParaRPr kumimoji="1" lang="zh-CN" altLang="en-US">
                <a:solidFill>
                  <a:srgbClr val="00B050"/>
                </a:solidFill>
                <a:latin typeface="Helvetica" pitchFamily="2" charset="0"/>
              </a:endParaRPr>
            </a:p>
          </p:txBody>
        </p:sp>
      </p:grp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FAF5083-F63B-46D9-9FFD-38CA0A1DD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7" y="3950168"/>
            <a:ext cx="4416553" cy="248431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B9F4C110-DE99-07BB-667D-1C084FEA4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95" y="3956803"/>
            <a:ext cx="4416552" cy="248431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303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7" y="132770"/>
            <a:ext cx="55151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你们的收益范围都将处于</a:t>
            </a:r>
            <a:r>
              <a:rPr lang="en-US" altLang="zh-CN" dirty="0"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</a:t>
            </a:r>
            <a:r>
              <a:rPr lang="zh-CN" altLang="en-US" dirty="0">
                <a:effectLst/>
                <a:latin typeface="Helvetica" pitchFamily="2" charset="0"/>
              </a:rPr>
              <a:t>的收益会不断累加。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13" name="图片 12" descr="图表, 日程表, 箱线图&#10;&#10;描述已自动生成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5" y="1773825"/>
            <a:ext cx="5228919" cy="29412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01" y="4496981"/>
            <a:ext cx="3486400" cy="19611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B24875-97FA-3C07-C396-0D8BB9B3B147}"/>
              </a:ext>
            </a:extLst>
          </p:cNvPr>
          <p:cNvSpPr txBox="1"/>
          <p:nvPr/>
        </p:nvSpPr>
        <p:spPr>
          <a:xfrm>
            <a:off x="5522587" y="2992350"/>
            <a:ext cx="5657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再次提示：如果您没有完成选择，本轮次您将只会看到红色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，不会获得任何收益，玩家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199145" y="5300674"/>
            <a:ext cx="5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如果您已经明白本部分说明，请按</a:t>
            </a:r>
            <a:r>
              <a:rPr lang="en-US" altLang="zh-CN" sz="2400" dirty="0">
                <a:solidFill>
                  <a:srgbClr val="FFFF00"/>
                </a:solidFill>
                <a:effectLst/>
                <a:latin typeface="Helvetica" pitchFamily="2" charset="0"/>
              </a:rPr>
              <a:t>s</a:t>
            </a:r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键进入下一部分的说明。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5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14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85145" y="0"/>
            <a:ext cx="60944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 sz="2400" dirty="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r>
              <a:rPr lang="zh-CN" altLang="en-US" sz="2000" dirty="0">
                <a:solidFill>
                  <a:srgbClr val="FFFF00"/>
                </a:solidFill>
                <a:effectLst/>
                <a:latin typeface="Helvetica" pitchFamily="2" charset="0"/>
              </a:rPr>
              <a:t>游戏设置：</a:t>
            </a:r>
            <a:endParaRPr lang="en-US" altLang="zh-CN" sz="2000" dirty="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您将与另外一位玩家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同时开始本游戏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请将您的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左手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             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右手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effectLst/>
                <a:latin typeface="Helvetica" pitchFamily="2" charset="0"/>
              </a:rPr>
              <a:t>" 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在稍后，屏幕上会出现</a:t>
            </a:r>
            <a:r>
              <a:rPr lang="zh-CN" altLang="en-US" dirty="0">
                <a:solidFill>
                  <a:srgbClr val="FFFF00"/>
                </a:solidFill>
                <a:latin typeface="Helvetica" pitchFamily="2" charset="0"/>
              </a:rPr>
              <a:t>黄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红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蓝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</a:t>
            </a:r>
            <a:r>
              <a:rPr lang="zh-CN" altLang="en-US" dirty="0">
                <a:effectLst/>
                <a:latin typeface="Helvetica" pitchFamily="2" charset="0"/>
              </a:rPr>
              <a:t>四个不同颜色的老虎机。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     您需要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尽快（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内）</a:t>
            </a:r>
            <a:r>
              <a:rPr lang="zh-CN" altLang="en-US" dirty="0">
                <a:effectLst/>
                <a:latin typeface="Helvetica" pitchFamily="2" charset="0"/>
              </a:rPr>
              <a:t>按下对应位置的键来选择其中的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</a:t>
            </a:r>
            <a:r>
              <a:rPr lang="zh-CN" altLang="en-US" dirty="0">
                <a:effectLst/>
                <a:latin typeface="Helvetica" pitchFamily="2" charset="0"/>
              </a:rPr>
              <a:t>一个老虎机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effectLst/>
                <a:latin typeface="Helvetica" pitchFamily="2" charset="0"/>
              </a:rPr>
              <a:t>(</a:t>
            </a:r>
            <a:r>
              <a:rPr lang="zh-CN" altLang="en-US" dirty="0">
                <a:effectLst/>
                <a:latin typeface="Helvetica" pitchFamily="2" charset="0"/>
              </a:rPr>
              <a:t>如右图所示 ：</a:t>
            </a:r>
            <a:r>
              <a:rPr lang="en-US" altLang="zh-CN" dirty="0">
                <a:effectLst/>
                <a:latin typeface="Helvetica" pitchFamily="2" charset="0"/>
              </a:rPr>
              <a:t>“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键对应最左边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黄色的老虎机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 “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键对应最右边的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绿色老虎机</a:t>
            </a:r>
            <a:r>
              <a:rPr lang="en-US" altLang="zh-CN" dirty="0">
                <a:effectLst/>
                <a:latin typeface="Helvetica" pitchFamily="2" charset="0"/>
              </a:rPr>
              <a:t>)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5F7F9-6CD4-8680-4AA3-66F3A72874A7}"/>
              </a:ext>
            </a:extLst>
          </p:cNvPr>
          <p:cNvGrpSpPr/>
          <p:nvPr/>
        </p:nvGrpSpPr>
        <p:grpSpPr>
          <a:xfrm>
            <a:off x="6348784" y="374658"/>
            <a:ext cx="5358464" cy="2880000"/>
            <a:chOff x="-1" y="0"/>
            <a:chExt cx="6211911" cy="3494200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6A00C737-142E-00CB-D9C5-AF907E4C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211911" cy="34942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70FE7-F81F-33AB-17CF-8468B027D1D9}"/>
                </a:ext>
              </a:extLst>
            </p:cNvPr>
            <p:cNvSpPr txBox="1"/>
            <p:nvPr/>
          </p:nvSpPr>
          <p:spPr>
            <a:xfrm>
              <a:off x="425384" y="2257816"/>
              <a:ext cx="5407472" cy="5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>
                  <a:latin typeface="Helvetica" pitchFamily="2" charset="0"/>
                </a:rPr>
                <a:t>   </a:t>
              </a:r>
              <a:r>
                <a:rPr kumimoji="1" lang="en-US" altLang="zh-CN" sz="2400">
                  <a:solidFill>
                    <a:srgbClr val="FFFF00"/>
                  </a:solidFill>
                  <a:latin typeface="Helvetica" pitchFamily="2" charset="0"/>
                </a:rPr>
                <a:t>R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FF0000"/>
                  </a:solidFill>
                  <a:latin typeface="Helvetica" pitchFamily="2" charset="0"/>
                </a:rPr>
                <a:t>F</a:t>
              </a:r>
              <a:r>
                <a:rPr kumimoji="1" lang="zh-CN" altLang="en-US" sz="2400">
                  <a:latin typeface="Helvetica" pitchFamily="2" charset="0"/>
                </a:rPr>
                <a:t>            </a:t>
              </a:r>
              <a:r>
                <a:rPr kumimoji="1" lang="en-US" altLang="zh-CN" sz="2400">
                  <a:solidFill>
                    <a:srgbClr val="0070C0"/>
                  </a:solidFill>
                  <a:latin typeface="Helvetica" pitchFamily="2" charset="0"/>
                </a:rPr>
                <a:t>I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00B050"/>
                  </a:solidFill>
                  <a:latin typeface="Helvetica" pitchFamily="2" charset="0"/>
                </a:rPr>
                <a:t>J</a:t>
              </a:r>
              <a:endParaRPr kumimoji="1" lang="zh-CN" altLang="en-US" sz="2400">
                <a:solidFill>
                  <a:srgbClr val="00B050"/>
                </a:solidFill>
                <a:latin typeface="Helvetica" pitchFamily="2" charset="0"/>
              </a:endParaRPr>
            </a:p>
          </p:txBody>
        </p:sp>
      </p:grpSp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B9F4C110-DE99-07BB-667D-1C084FEA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8" y="3539430"/>
            <a:ext cx="3809050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4C3048-3C15-94E6-1D66-73FF81FEC2D5}"/>
              </a:ext>
            </a:extLst>
          </p:cNvPr>
          <p:cNvSpPr txBox="1"/>
          <p:nvPr/>
        </p:nvSpPr>
        <p:spPr>
          <a:xfrm>
            <a:off x="-106879" y="5664946"/>
            <a:ext cx="396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若您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未及时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内）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按键选择</a:t>
            </a:r>
            <a:r>
              <a:rPr lang="zh-CN" altLang="en-US" dirty="0">
                <a:effectLst/>
                <a:latin typeface="Helvetica" pitchFamily="2" charset="0"/>
              </a:rPr>
              <a:t>，会有红色的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进行错误提示，并且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本次不会获得任何收益。</a:t>
            </a:r>
            <a:endParaRPr lang="en-US" altLang="zh-CN" dirty="0">
              <a:solidFill>
                <a:srgbClr val="FFFF00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图片 7" descr="图片包含 矩形&#10;&#10;描述已自动生成">
            <a:extLst>
              <a:ext uri="{FF2B5EF4-FFF2-40B4-BE49-F238E27FC236}">
                <a16:creationId xmlns:a16="http://schemas.microsoft.com/office/drawing/2014/main" id="{B909028C-8B96-D324-5751-392F753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482" y="3539430"/>
            <a:ext cx="3778695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 descr="图片包含 图标&#10;&#10;描述已自动生成">
            <a:extLst>
              <a:ext uri="{FF2B5EF4-FFF2-40B4-BE49-F238E27FC236}">
                <a16:creationId xmlns:a16="http://schemas.microsoft.com/office/drawing/2014/main" id="{755B5BCA-92DD-50F3-B332-55B2990B6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53" y="3539430"/>
            <a:ext cx="3778696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DF361E-782B-B09F-C5F3-5168455A3F25}"/>
              </a:ext>
            </a:extLst>
          </p:cNvPr>
          <p:cNvSpPr txBox="1"/>
          <p:nvPr/>
        </p:nvSpPr>
        <p:spPr>
          <a:xfrm>
            <a:off x="2499605" y="6878805"/>
            <a:ext cx="719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FF00"/>
                </a:solidFill>
                <a:latin typeface="Helvetica" pitchFamily="2" charset="0"/>
              </a:rPr>
              <a:t>如果您已经明白本部分说明，请按空格键进入下一部分的说明。</a:t>
            </a:r>
            <a:endParaRPr kumimoji="1"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EA779F-1EE4-E787-B50B-333EB2DFDFF7}"/>
              </a:ext>
            </a:extLst>
          </p:cNvPr>
          <p:cNvSpPr txBox="1"/>
          <p:nvPr/>
        </p:nvSpPr>
        <p:spPr>
          <a:xfrm>
            <a:off x="3940981" y="5664946"/>
            <a:ext cx="776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2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6" y="132770"/>
            <a:ext cx="6596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05298" y="1917884"/>
            <a:ext cx="3725098" cy="20953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47" y="7288731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354310" y="6827066"/>
            <a:ext cx="807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如果您已经明白本部分说明，请在主试的指导下开始游戏。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9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39B123-8ACC-E94D-7DE0-C2A6D24EE3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19" y="1917885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770743-B688-AF3B-3105-BBF5686373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988508" y="1917885"/>
            <a:ext cx="3725098" cy="20953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27735A-33A0-7EE9-947F-94662C720831}"/>
              </a:ext>
            </a:extLst>
          </p:cNvPr>
          <p:cNvSpPr txBox="1"/>
          <p:nvPr/>
        </p:nvSpPr>
        <p:spPr>
          <a:xfrm>
            <a:off x="107393" y="3909074"/>
            <a:ext cx="12012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Helvetica" pitchFamily="2" charset="0"/>
              </a:rPr>
              <a:t>在预测结束后，您将会使用鼠标对您的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左边代表您此次是完全随机猜测的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</p:txBody>
      </p:sp>
      <p:pic>
        <p:nvPicPr>
          <p:cNvPr id="7" name="图片 6" descr="图表, 日程表, 箱线图&#10;&#10;描述已自动生成">
            <a:extLst>
              <a:ext uri="{FF2B5EF4-FFF2-40B4-BE49-F238E27FC236}">
                <a16:creationId xmlns:a16="http://schemas.microsoft.com/office/drawing/2014/main" id="{62013F89-3377-2EEB-7FBE-A5D5FCD61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0" y="5460859"/>
            <a:ext cx="3249550" cy="18278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A7383F-F34C-69E1-9253-760464DBA91B}"/>
              </a:ext>
            </a:extLst>
          </p:cNvPr>
          <p:cNvSpPr txBox="1"/>
          <p:nvPr/>
        </p:nvSpPr>
        <p:spPr>
          <a:xfrm>
            <a:off x="3354310" y="5403238"/>
            <a:ext cx="8765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评定完成后，您将和玩家</a:t>
            </a:r>
            <a:r>
              <a:rPr kumimoji="1" lang="en-US" altLang="zh-CN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一起进入下一轮游戏。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只会</a:t>
            </a:r>
            <a:r>
              <a:rPr lang="zh-CN" altLang="en-US" dirty="0">
                <a:latin typeface="Helvetica" pitchFamily="2" charset="0"/>
              </a:rPr>
              <a:t>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不会获得任何收益，</a:t>
            </a:r>
            <a:r>
              <a:rPr lang="zh-CN" altLang="en-US" dirty="0">
                <a:latin typeface="Helvetica" pitchFamily="2" charset="0"/>
              </a:rPr>
              <a:t>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02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6" y="132770"/>
            <a:ext cx="6596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92" y="4179500"/>
            <a:ext cx="3725099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4" y="4263583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919498" y="6251117"/>
            <a:ext cx="4273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如果您已经明白本部分说明，请在主试的指导下开始游戏。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9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39B123-8ACC-E94D-7DE0-C2A6D24EE3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19" y="1917886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770743-B688-AF3B-3105-BBF5686373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301644" y="1917886"/>
            <a:ext cx="3725099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27735A-33A0-7EE9-947F-94662C720831}"/>
              </a:ext>
            </a:extLst>
          </p:cNvPr>
          <p:cNvSpPr txBox="1"/>
          <p:nvPr/>
        </p:nvSpPr>
        <p:spPr>
          <a:xfrm>
            <a:off x="3768891" y="1726802"/>
            <a:ext cx="4423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在预测结束后，您将会对您的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左边代表您此次是完全随机猜测的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评定完成后，您将和玩家</a:t>
            </a:r>
            <a:r>
              <a:rPr kumimoji="1" lang="en-US" altLang="zh-CN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一起进入下一轮游戏。</a:t>
            </a:r>
            <a:endParaRPr kumimoji="1" lang="en-US" altLang="zh-CN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只会</a:t>
            </a:r>
            <a:r>
              <a:rPr lang="zh-CN" altLang="en-US" dirty="0">
                <a:latin typeface="Helvetica" pitchFamily="2" charset="0"/>
              </a:rPr>
              <a:t>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，不会获得任何收益，玩家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15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181891" y="2880375"/>
            <a:ext cx="6529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在预测结束后，您将会对您的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左边代表非常不自信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评定完成后，您将会对玩家</a:t>
            </a:r>
            <a:r>
              <a:rPr kumimoji="1" lang="en-US" altLang="zh-CN" dirty="0">
                <a:latin typeface="Helvetica" pitchFamily="2" charset="0"/>
              </a:rPr>
              <a:t>B</a:t>
            </a:r>
            <a:r>
              <a:rPr kumimoji="1" lang="zh-CN" altLang="en-US" dirty="0">
                <a:latin typeface="Helvetica" pitchFamily="2" charset="0"/>
              </a:rPr>
              <a:t>可能获得的奖励进行猜测。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28459" y="2880375"/>
            <a:ext cx="2861551" cy="160962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28540" y="5337666"/>
            <a:ext cx="5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认真阅读后，请再次确认您手指的位置，并在主试的指导下开始游戏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8540" y="132770"/>
            <a:ext cx="4597143" cy="258589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55216" y="128841"/>
            <a:ext cx="4597143" cy="25858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0A0D15-57BB-2A98-CB62-A951323E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28458" y="4702616"/>
            <a:ext cx="2861552" cy="160962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82CDDD-4AC5-FFD9-FA33-7A5C975E8586}"/>
              </a:ext>
            </a:extLst>
          </p:cNvPr>
          <p:cNvSpPr/>
          <p:nvPr/>
        </p:nvSpPr>
        <p:spPr>
          <a:xfrm>
            <a:off x="6935638" y="3429000"/>
            <a:ext cx="370936" cy="44426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4E7371-54F9-99A1-B08F-5E48B03D5087}"/>
              </a:ext>
            </a:extLst>
          </p:cNvPr>
          <p:cNvSpPr/>
          <p:nvPr/>
        </p:nvSpPr>
        <p:spPr>
          <a:xfrm>
            <a:off x="9211464" y="3376435"/>
            <a:ext cx="370936" cy="44426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8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57118" y="88382"/>
            <a:ext cx="663488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</a:t>
            </a:r>
            <a:r>
              <a:rPr lang="zh-CN" altLang="en-US" dirty="0">
                <a:effectLst/>
                <a:latin typeface="Helvetica" pitchFamily="2" charset="0"/>
              </a:rPr>
              <a:t>你们每次的收益会不断累加。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如果您没有完成选择，本轮次您将不会获得任何收益。玩家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的收益将仍为您展示。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认真阅读后，请再次确认您手指的位置，并在主试的指导下按空格键开始游戏</a:t>
            </a:r>
          </a:p>
          <a:p>
            <a:endParaRPr kumimoji="1" lang="zh-CN" altLang="en-US" dirty="0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FAF5083-F63B-46D9-9FFD-38CA0A1D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73" y="132770"/>
            <a:ext cx="2560001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EA0906C5-39C3-A5DB-B251-11F61CD8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974" y="1725130"/>
            <a:ext cx="2560000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5D7C86BF-D30E-3FF8-A981-86D94854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07" y="132770"/>
            <a:ext cx="2559999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6" y="1725130"/>
            <a:ext cx="2560000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3" name="图片 12" descr="图表, 日程表, 箱线图&#10;&#10;描述已自动生成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05" y="3317489"/>
            <a:ext cx="5228919" cy="294126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830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2326</Words>
  <Application>Microsoft Macintosh PowerPoint</Application>
  <PresentationFormat>宽屏</PresentationFormat>
  <Paragraphs>171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Helvetica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Haofei</dc:creator>
  <cp:lastModifiedBy>Wu Haofei</cp:lastModifiedBy>
  <cp:revision>2</cp:revision>
  <dcterms:created xsi:type="dcterms:W3CDTF">2022-11-18T15:35:58Z</dcterms:created>
  <dcterms:modified xsi:type="dcterms:W3CDTF">2023-03-17T12:27:08Z</dcterms:modified>
</cp:coreProperties>
</file>